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8"/>
  </p:notesMasterIdLst>
  <p:sldIdLst>
    <p:sldId id="538" r:id="rId2"/>
    <p:sldId id="503" r:id="rId3"/>
    <p:sldId id="533" r:id="rId4"/>
    <p:sldId id="534" r:id="rId5"/>
    <p:sldId id="535" r:id="rId6"/>
    <p:sldId id="318" r:id="rId7"/>
    <p:sldId id="536" r:id="rId8"/>
    <p:sldId id="321" r:id="rId9"/>
    <p:sldId id="537" r:id="rId10"/>
    <p:sldId id="261" r:id="rId11"/>
    <p:sldId id="259" r:id="rId12"/>
    <p:sldId id="539" r:id="rId13"/>
    <p:sldId id="541" r:id="rId14"/>
    <p:sldId id="540" r:id="rId15"/>
    <p:sldId id="542" r:id="rId16"/>
    <p:sldId id="543" r:id="rId17"/>
  </p:sldIdLst>
  <p:sldSz cx="12192000" cy="6858000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AD6F51-C2A5-4C5E-BCBA-11A925EBCE1F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AC5BF86D-FBCA-4B01-9D6D-74393DB4B000}">
      <dgm:prSet phldrT="[Texto]"/>
      <dgm:spPr>
        <a:solidFill>
          <a:srgbClr val="FF9900"/>
        </a:solidFill>
      </dgm:spPr>
      <dgm:t>
        <a:bodyPr/>
        <a:lstStyle/>
        <a:p>
          <a:pPr algn="ctr"/>
          <a:r>
            <a:rPr lang="es-MX" b="1" dirty="0"/>
            <a:t>1</a:t>
          </a:r>
        </a:p>
      </dgm:t>
    </dgm:pt>
    <dgm:pt modelId="{00934DC2-8717-4696-B9F7-82E8B510AACD}" type="parTrans" cxnId="{C8B5706C-C05C-48E4-9D50-CB4F531C150A}">
      <dgm:prSet/>
      <dgm:spPr/>
      <dgm:t>
        <a:bodyPr/>
        <a:lstStyle/>
        <a:p>
          <a:endParaRPr lang="es-MX"/>
        </a:p>
      </dgm:t>
    </dgm:pt>
    <dgm:pt modelId="{E7BFB2DF-F515-4F12-9DB9-4574CD6CF3D6}" type="sibTrans" cxnId="{C8B5706C-C05C-48E4-9D50-CB4F531C150A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s-MX"/>
        </a:p>
      </dgm:t>
    </dgm:pt>
    <dgm:pt modelId="{E90048F0-4711-401F-ABF4-A9FF38B0FA80}">
      <dgm:prSet phldrT="[Texto]" phldr="1"/>
      <dgm:spPr/>
      <dgm:t>
        <a:bodyPr/>
        <a:lstStyle/>
        <a:p>
          <a:endParaRPr lang="es-MX"/>
        </a:p>
      </dgm:t>
    </dgm:pt>
    <dgm:pt modelId="{30FFDB6C-A51F-40DA-B706-CB86D1344511}" type="parTrans" cxnId="{8C4F1BE5-0831-446E-82A1-4EEF28076A0C}">
      <dgm:prSet/>
      <dgm:spPr/>
      <dgm:t>
        <a:bodyPr/>
        <a:lstStyle/>
        <a:p>
          <a:endParaRPr lang="es-MX"/>
        </a:p>
      </dgm:t>
    </dgm:pt>
    <dgm:pt modelId="{00746CEC-0BC4-4B7D-96BD-7624E8FD046B}" type="sibTrans" cxnId="{8C4F1BE5-0831-446E-82A1-4EEF28076A0C}">
      <dgm:prSet/>
      <dgm:spPr/>
      <dgm:t>
        <a:bodyPr/>
        <a:lstStyle/>
        <a:p>
          <a:endParaRPr lang="es-MX"/>
        </a:p>
      </dgm:t>
    </dgm:pt>
    <dgm:pt modelId="{E134A7B7-4605-4778-BD7C-CB82F914360A}">
      <dgm:prSet phldrT="[Texto]"/>
      <dgm:spPr>
        <a:solidFill>
          <a:srgbClr val="009900"/>
        </a:solidFill>
      </dgm:spPr>
      <dgm:t>
        <a:bodyPr/>
        <a:lstStyle/>
        <a:p>
          <a:pPr algn="ctr"/>
          <a:r>
            <a:rPr lang="es-MX" dirty="0"/>
            <a:t>2</a:t>
          </a:r>
        </a:p>
      </dgm:t>
    </dgm:pt>
    <dgm:pt modelId="{3CAAEFE4-B10F-471A-9A9F-61EBDD0A621B}" type="parTrans" cxnId="{575DDC93-2C9B-4E2F-B966-41DB736A1F28}">
      <dgm:prSet/>
      <dgm:spPr/>
      <dgm:t>
        <a:bodyPr/>
        <a:lstStyle/>
        <a:p>
          <a:endParaRPr lang="es-MX"/>
        </a:p>
      </dgm:t>
    </dgm:pt>
    <dgm:pt modelId="{BAEC0E0C-0478-4C1D-8766-21822E3CA659}" type="sibTrans" cxnId="{575DDC93-2C9B-4E2F-B966-41DB736A1F28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s-MX"/>
        </a:p>
      </dgm:t>
    </dgm:pt>
    <dgm:pt modelId="{29600E2E-9674-4C89-BA70-9CFC0EA18F0F}">
      <dgm:prSet phldrT="[Texto]" phldr="1"/>
      <dgm:spPr/>
      <dgm:t>
        <a:bodyPr/>
        <a:lstStyle/>
        <a:p>
          <a:endParaRPr lang="es-MX"/>
        </a:p>
      </dgm:t>
    </dgm:pt>
    <dgm:pt modelId="{8C57ABA5-F96F-4C1C-8D08-3ED4D0A345E8}" type="parTrans" cxnId="{917D93D7-BD9A-4F6F-9EBD-00AA7EFC10C7}">
      <dgm:prSet/>
      <dgm:spPr/>
      <dgm:t>
        <a:bodyPr/>
        <a:lstStyle/>
        <a:p>
          <a:endParaRPr lang="es-MX"/>
        </a:p>
      </dgm:t>
    </dgm:pt>
    <dgm:pt modelId="{3347F055-584E-4FD2-B738-E94745EED905}" type="sibTrans" cxnId="{917D93D7-BD9A-4F6F-9EBD-00AA7EFC10C7}">
      <dgm:prSet/>
      <dgm:spPr/>
      <dgm:t>
        <a:bodyPr/>
        <a:lstStyle/>
        <a:p>
          <a:endParaRPr lang="es-MX"/>
        </a:p>
      </dgm:t>
    </dgm:pt>
    <dgm:pt modelId="{107465A1-1690-4C1B-B328-68ECD8DD5E2E}">
      <dgm:prSet phldrT="[Texto]"/>
      <dgm:spPr>
        <a:solidFill>
          <a:srgbClr val="800080"/>
        </a:solidFill>
      </dgm:spPr>
      <dgm:t>
        <a:bodyPr/>
        <a:lstStyle/>
        <a:p>
          <a:pPr algn="ctr"/>
          <a:r>
            <a:rPr lang="es-MX" dirty="0"/>
            <a:t>3</a:t>
          </a:r>
        </a:p>
      </dgm:t>
    </dgm:pt>
    <dgm:pt modelId="{23FC1A38-E6D0-44C8-8ADB-960282ABDF72}" type="parTrans" cxnId="{23C65260-9A68-4B69-8425-383F94B42E63}">
      <dgm:prSet/>
      <dgm:spPr/>
      <dgm:t>
        <a:bodyPr/>
        <a:lstStyle/>
        <a:p>
          <a:endParaRPr lang="es-MX"/>
        </a:p>
      </dgm:t>
    </dgm:pt>
    <dgm:pt modelId="{0EF27DA8-4FB6-4D8A-BFC0-309785263E88}" type="sibTrans" cxnId="{23C65260-9A68-4B69-8425-383F94B42E63}">
      <dgm:prSet/>
      <dgm:spPr/>
      <dgm:t>
        <a:bodyPr/>
        <a:lstStyle/>
        <a:p>
          <a:endParaRPr lang="es-MX"/>
        </a:p>
      </dgm:t>
    </dgm:pt>
    <dgm:pt modelId="{8CE427C2-FE77-4F9B-8D13-F3C7383686CC}">
      <dgm:prSet phldrT="[Texto]" phldr="1"/>
      <dgm:spPr/>
      <dgm:t>
        <a:bodyPr/>
        <a:lstStyle/>
        <a:p>
          <a:endParaRPr lang="es-MX"/>
        </a:p>
      </dgm:t>
    </dgm:pt>
    <dgm:pt modelId="{BD6DA429-87ED-4B6E-8021-932A77640D87}" type="parTrans" cxnId="{B2B3AE2D-D202-45B0-BD2C-A6623E1258B1}">
      <dgm:prSet/>
      <dgm:spPr/>
      <dgm:t>
        <a:bodyPr/>
        <a:lstStyle/>
        <a:p>
          <a:endParaRPr lang="es-MX"/>
        </a:p>
      </dgm:t>
    </dgm:pt>
    <dgm:pt modelId="{B633E59D-C850-4E7C-9284-0C06E1B6DCE8}" type="sibTrans" cxnId="{B2B3AE2D-D202-45B0-BD2C-A6623E1258B1}">
      <dgm:prSet/>
      <dgm:spPr/>
      <dgm:t>
        <a:bodyPr/>
        <a:lstStyle/>
        <a:p>
          <a:endParaRPr lang="es-MX"/>
        </a:p>
      </dgm:t>
    </dgm:pt>
    <dgm:pt modelId="{646F9E41-B4E8-4114-97E2-E1F063E592FF}" type="pres">
      <dgm:prSet presAssocID="{C6AD6F51-C2A5-4C5E-BCBA-11A925EBCE1F}" presName="linearFlow" presStyleCnt="0">
        <dgm:presLayoutVars>
          <dgm:dir/>
          <dgm:animLvl val="lvl"/>
          <dgm:resizeHandles val="exact"/>
        </dgm:presLayoutVars>
      </dgm:prSet>
      <dgm:spPr/>
    </dgm:pt>
    <dgm:pt modelId="{87385AE2-86AE-4E6E-84CE-ED2320EB46A3}" type="pres">
      <dgm:prSet presAssocID="{AC5BF86D-FBCA-4B01-9D6D-74393DB4B000}" presName="composite" presStyleCnt="0"/>
      <dgm:spPr/>
    </dgm:pt>
    <dgm:pt modelId="{B06E39C9-CF67-47FC-BE93-7A76B6177A24}" type="pres">
      <dgm:prSet presAssocID="{AC5BF86D-FBCA-4B01-9D6D-74393DB4B00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9C05E72-DD63-4F9E-A2A8-0E22FBE5369D}" type="pres">
      <dgm:prSet presAssocID="{AC5BF86D-FBCA-4B01-9D6D-74393DB4B000}" presName="parSh" presStyleLbl="node1" presStyleIdx="0" presStyleCnt="3"/>
      <dgm:spPr/>
    </dgm:pt>
    <dgm:pt modelId="{9CF91AF3-D2BE-49C6-9FB9-88FAD4785563}" type="pres">
      <dgm:prSet presAssocID="{AC5BF86D-FBCA-4B01-9D6D-74393DB4B000}" presName="desTx" presStyleLbl="fgAcc1" presStyleIdx="0" presStyleCnt="3">
        <dgm:presLayoutVars>
          <dgm:bulletEnabled val="1"/>
        </dgm:presLayoutVars>
      </dgm:prSet>
      <dgm:spPr/>
    </dgm:pt>
    <dgm:pt modelId="{D18BC061-AF24-44C9-AC05-76F48FFD5624}" type="pres">
      <dgm:prSet presAssocID="{E7BFB2DF-F515-4F12-9DB9-4574CD6CF3D6}" presName="sibTrans" presStyleLbl="sibTrans2D1" presStyleIdx="0" presStyleCnt="2"/>
      <dgm:spPr/>
    </dgm:pt>
    <dgm:pt modelId="{CA3F1F53-200D-4073-9351-5DF5CC0588D6}" type="pres">
      <dgm:prSet presAssocID="{E7BFB2DF-F515-4F12-9DB9-4574CD6CF3D6}" presName="connTx" presStyleLbl="sibTrans2D1" presStyleIdx="0" presStyleCnt="2"/>
      <dgm:spPr/>
    </dgm:pt>
    <dgm:pt modelId="{308FC8DC-B259-4582-8ADA-64920048E7A9}" type="pres">
      <dgm:prSet presAssocID="{E134A7B7-4605-4778-BD7C-CB82F914360A}" presName="composite" presStyleCnt="0"/>
      <dgm:spPr/>
    </dgm:pt>
    <dgm:pt modelId="{362465F9-57D5-4483-855A-C7AD073498F2}" type="pres">
      <dgm:prSet presAssocID="{E134A7B7-4605-4778-BD7C-CB82F914360A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46DCEDC-79DA-45B3-A8EA-20EF4340E8C5}" type="pres">
      <dgm:prSet presAssocID="{E134A7B7-4605-4778-BD7C-CB82F914360A}" presName="parSh" presStyleLbl="node1" presStyleIdx="1" presStyleCnt="3"/>
      <dgm:spPr/>
    </dgm:pt>
    <dgm:pt modelId="{4CF3A3A8-0DF7-4830-AF7F-DB48FA47BFAA}" type="pres">
      <dgm:prSet presAssocID="{E134A7B7-4605-4778-BD7C-CB82F914360A}" presName="desTx" presStyleLbl="fgAcc1" presStyleIdx="1" presStyleCnt="3">
        <dgm:presLayoutVars>
          <dgm:bulletEnabled val="1"/>
        </dgm:presLayoutVars>
      </dgm:prSet>
      <dgm:spPr/>
    </dgm:pt>
    <dgm:pt modelId="{6C7640C6-D34C-4B6D-A9C9-443F05B669FC}" type="pres">
      <dgm:prSet presAssocID="{BAEC0E0C-0478-4C1D-8766-21822E3CA659}" presName="sibTrans" presStyleLbl="sibTrans2D1" presStyleIdx="1" presStyleCnt="2"/>
      <dgm:spPr/>
    </dgm:pt>
    <dgm:pt modelId="{9D01633E-8F30-43F9-BC7C-B4EA1E5E24E7}" type="pres">
      <dgm:prSet presAssocID="{BAEC0E0C-0478-4C1D-8766-21822E3CA659}" presName="connTx" presStyleLbl="sibTrans2D1" presStyleIdx="1" presStyleCnt="2"/>
      <dgm:spPr/>
    </dgm:pt>
    <dgm:pt modelId="{8B9D6E8A-1785-44CF-92EE-7B42FBB66573}" type="pres">
      <dgm:prSet presAssocID="{107465A1-1690-4C1B-B328-68ECD8DD5E2E}" presName="composite" presStyleCnt="0"/>
      <dgm:spPr/>
    </dgm:pt>
    <dgm:pt modelId="{AE8A5258-5E49-485D-901F-32087BDA7074}" type="pres">
      <dgm:prSet presAssocID="{107465A1-1690-4C1B-B328-68ECD8DD5E2E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1C98C96-6298-4CE2-BB08-32DF17A2195C}" type="pres">
      <dgm:prSet presAssocID="{107465A1-1690-4C1B-B328-68ECD8DD5E2E}" presName="parSh" presStyleLbl="node1" presStyleIdx="2" presStyleCnt="3"/>
      <dgm:spPr/>
    </dgm:pt>
    <dgm:pt modelId="{5B5FDAEE-7973-46B0-873D-F6DBD52BD074}" type="pres">
      <dgm:prSet presAssocID="{107465A1-1690-4C1B-B328-68ECD8DD5E2E}" presName="desTx" presStyleLbl="fgAcc1" presStyleIdx="2" presStyleCnt="3">
        <dgm:presLayoutVars>
          <dgm:bulletEnabled val="1"/>
        </dgm:presLayoutVars>
      </dgm:prSet>
      <dgm:spPr/>
    </dgm:pt>
  </dgm:ptLst>
  <dgm:cxnLst>
    <dgm:cxn modelId="{66711A0D-D7DB-4AA5-A8BD-B8E2C397F8C3}" type="presOf" srcId="{107465A1-1690-4C1B-B328-68ECD8DD5E2E}" destId="{01C98C96-6298-4CE2-BB08-32DF17A2195C}" srcOrd="1" destOrd="0" presId="urn:microsoft.com/office/officeart/2005/8/layout/process3"/>
    <dgm:cxn modelId="{8600AD0F-69AB-43AA-B049-87ED7A59B4A3}" type="presOf" srcId="{8CE427C2-FE77-4F9B-8D13-F3C7383686CC}" destId="{5B5FDAEE-7973-46B0-873D-F6DBD52BD074}" srcOrd="0" destOrd="0" presId="urn:microsoft.com/office/officeart/2005/8/layout/process3"/>
    <dgm:cxn modelId="{D9158712-3248-41AE-BBC6-13EA0107C1FC}" type="presOf" srcId="{AC5BF86D-FBCA-4B01-9D6D-74393DB4B000}" destId="{19C05E72-DD63-4F9E-A2A8-0E22FBE5369D}" srcOrd="1" destOrd="0" presId="urn:microsoft.com/office/officeart/2005/8/layout/process3"/>
    <dgm:cxn modelId="{DBB67D22-B7C0-4B3B-B507-7E6B67B43F9D}" type="presOf" srcId="{29600E2E-9674-4C89-BA70-9CFC0EA18F0F}" destId="{4CF3A3A8-0DF7-4830-AF7F-DB48FA47BFAA}" srcOrd="0" destOrd="0" presId="urn:microsoft.com/office/officeart/2005/8/layout/process3"/>
    <dgm:cxn modelId="{B2B3AE2D-D202-45B0-BD2C-A6623E1258B1}" srcId="{107465A1-1690-4C1B-B328-68ECD8DD5E2E}" destId="{8CE427C2-FE77-4F9B-8D13-F3C7383686CC}" srcOrd="0" destOrd="0" parTransId="{BD6DA429-87ED-4B6E-8021-932A77640D87}" sibTransId="{B633E59D-C850-4E7C-9284-0C06E1B6DCE8}"/>
    <dgm:cxn modelId="{8DB0BC31-B351-454C-8A7A-9591BF1B7F2F}" type="presOf" srcId="{BAEC0E0C-0478-4C1D-8766-21822E3CA659}" destId="{6C7640C6-D34C-4B6D-A9C9-443F05B669FC}" srcOrd="0" destOrd="0" presId="urn:microsoft.com/office/officeart/2005/8/layout/process3"/>
    <dgm:cxn modelId="{11B1BD3A-9FD0-4E7E-AA20-B6FEF82A3750}" type="presOf" srcId="{C6AD6F51-C2A5-4C5E-BCBA-11A925EBCE1F}" destId="{646F9E41-B4E8-4114-97E2-E1F063E592FF}" srcOrd="0" destOrd="0" presId="urn:microsoft.com/office/officeart/2005/8/layout/process3"/>
    <dgm:cxn modelId="{23C65260-9A68-4B69-8425-383F94B42E63}" srcId="{C6AD6F51-C2A5-4C5E-BCBA-11A925EBCE1F}" destId="{107465A1-1690-4C1B-B328-68ECD8DD5E2E}" srcOrd="2" destOrd="0" parTransId="{23FC1A38-E6D0-44C8-8ADB-960282ABDF72}" sibTransId="{0EF27DA8-4FB6-4D8A-BFC0-309785263E88}"/>
    <dgm:cxn modelId="{45F21A4A-5D65-4FD4-8C77-9D1ED1112C7C}" type="presOf" srcId="{E90048F0-4711-401F-ABF4-A9FF38B0FA80}" destId="{9CF91AF3-D2BE-49C6-9FB9-88FAD4785563}" srcOrd="0" destOrd="0" presId="urn:microsoft.com/office/officeart/2005/8/layout/process3"/>
    <dgm:cxn modelId="{C8B5706C-C05C-48E4-9D50-CB4F531C150A}" srcId="{C6AD6F51-C2A5-4C5E-BCBA-11A925EBCE1F}" destId="{AC5BF86D-FBCA-4B01-9D6D-74393DB4B000}" srcOrd="0" destOrd="0" parTransId="{00934DC2-8717-4696-B9F7-82E8B510AACD}" sibTransId="{E7BFB2DF-F515-4F12-9DB9-4574CD6CF3D6}"/>
    <dgm:cxn modelId="{A8F44E57-DA39-4492-B4B4-75A7F02E3007}" type="presOf" srcId="{107465A1-1690-4C1B-B328-68ECD8DD5E2E}" destId="{AE8A5258-5E49-485D-901F-32087BDA7074}" srcOrd="0" destOrd="0" presId="urn:microsoft.com/office/officeart/2005/8/layout/process3"/>
    <dgm:cxn modelId="{575DDC93-2C9B-4E2F-B966-41DB736A1F28}" srcId="{C6AD6F51-C2A5-4C5E-BCBA-11A925EBCE1F}" destId="{E134A7B7-4605-4778-BD7C-CB82F914360A}" srcOrd="1" destOrd="0" parTransId="{3CAAEFE4-B10F-471A-9A9F-61EBDD0A621B}" sibTransId="{BAEC0E0C-0478-4C1D-8766-21822E3CA659}"/>
    <dgm:cxn modelId="{A01456A3-1E62-4C31-8F31-256D7601C0EB}" type="presOf" srcId="{AC5BF86D-FBCA-4B01-9D6D-74393DB4B000}" destId="{B06E39C9-CF67-47FC-BE93-7A76B6177A24}" srcOrd="0" destOrd="0" presId="urn:microsoft.com/office/officeart/2005/8/layout/process3"/>
    <dgm:cxn modelId="{52333EB6-8F09-4292-879D-06FF9F2FA522}" type="presOf" srcId="{BAEC0E0C-0478-4C1D-8766-21822E3CA659}" destId="{9D01633E-8F30-43F9-BC7C-B4EA1E5E24E7}" srcOrd="1" destOrd="0" presId="urn:microsoft.com/office/officeart/2005/8/layout/process3"/>
    <dgm:cxn modelId="{DA18AED0-1D26-453D-BDBB-0FA15469DB62}" type="presOf" srcId="{E7BFB2DF-F515-4F12-9DB9-4574CD6CF3D6}" destId="{D18BC061-AF24-44C9-AC05-76F48FFD5624}" srcOrd="0" destOrd="0" presId="urn:microsoft.com/office/officeart/2005/8/layout/process3"/>
    <dgm:cxn modelId="{917D93D7-BD9A-4F6F-9EBD-00AA7EFC10C7}" srcId="{E134A7B7-4605-4778-BD7C-CB82F914360A}" destId="{29600E2E-9674-4C89-BA70-9CFC0EA18F0F}" srcOrd="0" destOrd="0" parTransId="{8C57ABA5-F96F-4C1C-8D08-3ED4D0A345E8}" sibTransId="{3347F055-584E-4FD2-B738-E94745EED905}"/>
    <dgm:cxn modelId="{8C4F1BE5-0831-446E-82A1-4EEF28076A0C}" srcId="{AC5BF86D-FBCA-4B01-9D6D-74393DB4B000}" destId="{E90048F0-4711-401F-ABF4-A9FF38B0FA80}" srcOrd="0" destOrd="0" parTransId="{30FFDB6C-A51F-40DA-B706-CB86D1344511}" sibTransId="{00746CEC-0BC4-4B7D-96BD-7624E8FD046B}"/>
    <dgm:cxn modelId="{0803F3E6-7021-41AD-9946-4A6F753704DB}" type="presOf" srcId="{E7BFB2DF-F515-4F12-9DB9-4574CD6CF3D6}" destId="{CA3F1F53-200D-4073-9351-5DF5CC0588D6}" srcOrd="1" destOrd="0" presId="urn:microsoft.com/office/officeart/2005/8/layout/process3"/>
    <dgm:cxn modelId="{FDC09FEE-EBB1-4821-A6BE-B70827B3CD8B}" type="presOf" srcId="{E134A7B7-4605-4778-BD7C-CB82F914360A}" destId="{362465F9-57D5-4483-855A-C7AD073498F2}" srcOrd="0" destOrd="0" presId="urn:microsoft.com/office/officeart/2005/8/layout/process3"/>
    <dgm:cxn modelId="{6BAEA1F5-542D-42CE-9306-851CFF238FFC}" type="presOf" srcId="{E134A7B7-4605-4778-BD7C-CB82F914360A}" destId="{E46DCEDC-79DA-45B3-A8EA-20EF4340E8C5}" srcOrd="1" destOrd="0" presId="urn:microsoft.com/office/officeart/2005/8/layout/process3"/>
    <dgm:cxn modelId="{E7C271B3-7DE0-487C-8073-715036808997}" type="presParOf" srcId="{646F9E41-B4E8-4114-97E2-E1F063E592FF}" destId="{87385AE2-86AE-4E6E-84CE-ED2320EB46A3}" srcOrd="0" destOrd="0" presId="urn:microsoft.com/office/officeart/2005/8/layout/process3"/>
    <dgm:cxn modelId="{601BEB5E-60B8-41AD-AC4E-D3F2CE1A62B9}" type="presParOf" srcId="{87385AE2-86AE-4E6E-84CE-ED2320EB46A3}" destId="{B06E39C9-CF67-47FC-BE93-7A76B6177A24}" srcOrd="0" destOrd="0" presId="urn:microsoft.com/office/officeart/2005/8/layout/process3"/>
    <dgm:cxn modelId="{E33B5A11-4A16-49BD-9840-02180BC09157}" type="presParOf" srcId="{87385AE2-86AE-4E6E-84CE-ED2320EB46A3}" destId="{19C05E72-DD63-4F9E-A2A8-0E22FBE5369D}" srcOrd="1" destOrd="0" presId="urn:microsoft.com/office/officeart/2005/8/layout/process3"/>
    <dgm:cxn modelId="{CAAD25A0-14A3-487F-AFEC-671EC3FE880A}" type="presParOf" srcId="{87385AE2-86AE-4E6E-84CE-ED2320EB46A3}" destId="{9CF91AF3-D2BE-49C6-9FB9-88FAD4785563}" srcOrd="2" destOrd="0" presId="urn:microsoft.com/office/officeart/2005/8/layout/process3"/>
    <dgm:cxn modelId="{8E8C9F18-12BE-4EAD-8592-C895E67BEF97}" type="presParOf" srcId="{646F9E41-B4E8-4114-97E2-E1F063E592FF}" destId="{D18BC061-AF24-44C9-AC05-76F48FFD5624}" srcOrd="1" destOrd="0" presId="urn:microsoft.com/office/officeart/2005/8/layout/process3"/>
    <dgm:cxn modelId="{8C128C73-5F90-4035-8555-36A19E022855}" type="presParOf" srcId="{D18BC061-AF24-44C9-AC05-76F48FFD5624}" destId="{CA3F1F53-200D-4073-9351-5DF5CC0588D6}" srcOrd="0" destOrd="0" presId="urn:microsoft.com/office/officeart/2005/8/layout/process3"/>
    <dgm:cxn modelId="{63C53B83-1C5C-4F5F-AE1F-4A69EACA0B37}" type="presParOf" srcId="{646F9E41-B4E8-4114-97E2-E1F063E592FF}" destId="{308FC8DC-B259-4582-8ADA-64920048E7A9}" srcOrd="2" destOrd="0" presId="urn:microsoft.com/office/officeart/2005/8/layout/process3"/>
    <dgm:cxn modelId="{1D3C9038-90A5-4BAB-A537-2856715E64B4}" type="presParOf" srcId="{308FC8DC-B259-4582-8ADA-64920048E7A9}" destId="{362465F9-57D5-4483-855A-C7AD073498F2}" srcOrd="0" destOrd="0" presId="urn:microsoft.com/office/officeart/2005/8/layout/process3"/>
    <dgm:cxn modelId="{571544C3-6D8E-4550-A264-CB5C4AD6D6A3}" type="presParOf" srcId="{308FC8DC-B259-4582-8ADA-64920048E7A9}" destId="{E46DCEDC-79DA-45B3-A8EA-20EF4340E8C5}" srcOrd="1" destOrd="0" presId="urn:microsoft.com/office/officeart/2005/8/layout/process3"/>
    <dgm:cxn modelId="{27B17813-F015-437A-96DC-F63D1199CA6B}" type="presParOf" srcId="{308FC8DC-B259-4582-8ADA-64920048E7A9}" destId="{4CF3A3A8-0DF7-4830-AF7F-DB48FA47BFAA}" srcOrd="2" destOrd="0" presId="urn:microsoft.com/office/officeart/2005/8/layout/process3"/>
    <dgm:cxn modelId="{A74A849A-0799-4F47-B474-4E3689083A24}" type="presParOf" srcId="{646F9E41-B4E8-4114-97E2-E1F063E592FF}" destId="{6C7640C6-D34C-4B6D-A9C9-443F05B669FC}" srcOrd="3" destOrd="0" presId="urn:microsoft.com/office/officeart/2005/8/layout/process3"/>
    <dgm:cxn modelId="{94079649-B222-4B09-842D-16A20DE39C58}" type="presParOf" srcId="{6C7640C6-D34C-4B6D-A9C9-443F05B669FC}" destId="{9D01633E-8F30-43F9-BC7C-B4EA1E5E24E7}" srcOrd="0" destOrd="0" presId="urn:microsoft.com/office/officeart/2005/8/layout/process3"/>
    <dgm:cxn modelId="{023BAEA3-7827-4CD3-B3F1-9FB1204CD563}" type="presParOf" srcId="{646F9E41-B4E8-4114-97E2-E1F063E592FF}" destId="{8B9D6E8A-1785-44CF-92EE-7B42FBB66573}" srcOrd="4" destOrd="0" presId="urn:microsoft.com/office/officeart/2005/8/layout/process3"/>
    <dgm:cxn modelId="{00E1DD4D-4D3E-45D9-88A7-C33E26D550C0}" type="presParOf" srcId="{8B9D6E8A-1785-44CF-92EE-7B42FBB66573}" destId="{AE8A5258-5E49-485D-901F-32087BDA7074}" srcOrd="0" destOrd="0" presId="urn:microsoft.com/office/officeart/2005/8/layout/process3"/>
    <dgm:cxn modelId="{30575A76-7083-41DA-A3F8-6D2E430A940F}" type="presParOf" srcId="{8B9D6E8A-1785-44CF-92EE-7B42FBB66573}" destId="{01C98C96-6298-4CE2-BB08-32DF17A2195C}" srcOrd="1" destOrd="0" presId="urn:microsoft.com/office/officeart/2005/8/layout/process3"/>
    <dgm:cxn modelId="{DE588980-3362-4533-B1CE-6AB27E844315}" type="presParOf" srcId="{8B9D6E8A-1785-44CF-92EE-7B42FBB66573}" destId="{5B5FDAEE-7973-46B0-873D-F6DBD52BD074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AD6F51-C2A5-4C5E-BCBA-11A925EBCE1F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AC5BF86D-FBCA-4B01-9D6D-74393DB4B000}">
      <dgm:prSet phldrT="[Texto]"/>
      <dgm:spPr>
        <a:solidFill>
          <a:srgbClr val="FF9900"/>
        </a:solidFill>
      </dgm:spPr>
      <dgm:t>
        <a:bodyPr/>
        <a:lstStyle/>
        <a:p>
          <a:pPr algn="ctr"/>
          <a:r>
            <a:rPr lang="es-MX" b="1" dirty="0"/>
            <a:t>1</a:t>
          </a:r>
        </a:p>
      </dgm:t>
    </dgm:pt>
    <dgm:pt modelId="{00934DC2-8717-4696-B9F7-82E8B510AACD}" type="parTrans" cxnId="{C8B5706C-C05C-48E4-9D50-CB4F531C150A}">
      <dgm:prSet/>
      <dgm:spPr/>
      <dgm:t>
        <a:bodyPr/>
        <a:lstStyle/>
        <a:p>
          <a:endParaRPr lang="es-MX"/>
        </a:p>
      </dgm:t>
    </dgm:pt>
    <dgm:pt modelId="{E7BFB2DF-F515-4F12-9DB9-4574CD6CF3D6}" type="sibTrans" cxnId="{C8B5706C-C05C-48E4-9D50-CB4F531C150A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s-MX"/>
        </a:p>
      </dgm:t>
    </dgm:pt>
    <dgm:pt modelId="{E90048F0-4711-401F-ABF4-A9FF38B0FA80}">
      <dgm:prSet phldrT="[Texto]" phldr="1"/>
      <dgm:spPr/>
      <dgm:t>
        <a:bodyPr/>
        <a:lstStyle/>
        <a:p>
          <a:endParaRPr lang="es-MX"/>
        </a:p>
      </dgm:t>
    </dgm:pt>
    <dgm:pt modelId="{30FFDB6C-A51F-40DA-B706-CB86D1344511}" type="parTrans" cxnId="{8C4F1BE5-0831-446E-82A1-4EEF28076A0C}">
      <dgm:prSet/>
      <dgm:spPr/>
      <dgm:t>
        <a:bodyPr/>
        <a:lstStyle/>
        <a:p>
          <a:endParaRPr lang="es-MX"/>
        </a:p>
      </dgm:t>
    </dgm:pt>
    <dgm:pt modelId="{00746CEC-0BC4-4B7D-96BD-7624E8FD046B}" type="sibTrans" cxnId="{8C4F1BE5-0831-446E-82A1-4EEF28076A0C}">
      <dgm:prSet/>
      <dgm:spPr/>
      <dgm:t>
        <a:bodyPr/>
        <a:lstStyle/>
        <a:p>
          <a:endParaRPr lang="es-MX"/>
        </a:p>
      </dgm:t>
    </dgm:pt>
    <dgm:pt modelId="{E134A7B7-4605-4778-BD7C-CB82F914360A}">
      <dgm:prSet phldrT="[Texto]"/>
      <dgm:spPr>
        <a:solidFill>
          <a:srgbClr val="009900"/>
        </a:solidFill>
      </dgm:spPr>
      <dgm:t>
        <a:bodyPr/>
        <a:lstStyle/>
        <a:p>
          <a:pPr algn="ctr"/>
          <a:r>
            <a:rPr lang="es-MX" dirty="0"/>
            <a:t>2</a:t>
          </a:r>
        </a:p>
      </dgm:t>
    </dgm:pt>
    <dgm:pt modelId="{3CAAEFE4-B10F-471A-9A9F-61EBDD0A621B}" type="parTrans" cxnId="{575DDC93-2C9B-4E2F-B966-41DB736A1F28}">
      <dgm:prSet/>
      <dgm:spPr/>
      <dgm:t>
        <a:bodyPr/>
        <a:lstStyle/>
        <a:p>
          <a:endParaRPr lang="es-MX"/>
        </a:p>
      </dgm:t>
    </dgm:pt>
    <dgm:pt modelId="{BAEC0E0C-0478-4C1D-8766-21822E3CA659}" type="sibTrans" cxnId="{575DDC93-2C9B-4E2F-B966-41DB736A1F28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s-MX"/>
        </a:p>
      </dgm:t>
    </dgm:pt>
    <dgm:pt modelId="{29600E2E-9674-4C89-BA70-9CFC0EA18F0F}">
      <dgm:prSet phldrT="[Texto]" phldr="1"/>
      <dgm:spPr/>
      <dgm:t>
        <a:bodyPr/>
        <a:lstStyle/>
        <a:p>
          <a:endParaRPr lang="es-MX"/>
        </a:p>
      </dgm:t>
    </dgm:pt>
    <dgm:pt modelId="{8C57ABA5-F96F-4C1C-8D08-3ED4D0A345E8}" type="parTrans" cxnId="{917D93D7-BD9A-4F6F-9EBD-00AA7EFC10C7}">
      <dgm:prSet/>
      <dgm:spPr/>
      <dgm:t>
        <a:bodyPr/>
        <a:lstStyle/>
        <a:p>
          <a:endParaRPr lang="es-MX"/>
        </a:p>
      </dgm:t>
    </dgm:pt>
    <dgm:pt modelId="{3347F055-584E-4FD2-B738-E94745EED905}" type="sibTrans" cxnId="{917D93D7-BD9A-4F6F-9EBD-00AA7EFC10C7}">
      <dgm:prSet/>
      <dgm:spPr/>
      <dgm:t>
        <a:bodyPr/>
        <a:lstStyle/>
        <a:p>
          <a:endParaRPr lang="es-MX"/>
        </a:p>
      </dgm:t>
    </dgm:pt>
    <dgm:pt modelId="{107465A1-1690-4C1B-B328-68ECD8DD5E2E}">
      <dgm:prSet phldrT="[Texto]"/>
      <dgm:spPr>
        <a:solidFill>
          <a:srgbClr val="800080"/>
        </a:solidFill>
      </dgm:spPr>
      <dgm:t>
        <a:bodyPr/>
        <a:lstStyle/>
        <a:p>
          <a:pPr algn="ctr"/>
          <a:r>
            <a:rPr lang="es-MX" dirty="0"/>
            <a:t>3</a:t>
          </a:r>
        </a:p>
      </dgm:t>
    </dgm:pt>
    <dgm:pt modelId="{23FC1A38-E6D0-44C8-8ADB-960282ABDF72}" type="parTrans" cxnId="{23C65260-9A68-4B69-8425-383F94B42E63}">
      <dgm:prSet/>
      <dgm:spPr/>
      <dgm:t>
        <a:bodyPr/>
        <a:lstStyle/>
        <a:p>
          <a:endParaRPr lang="es-MX"/>
        </a:p>
      </dgm:t>
    </dgm:pt>
    <dgm:pt modelId="{0EF27DA8-4FB6-4D8A-BFC0-309785263E88}" type="sibTrans" cxnId="{23C65260-9A68-4B69-8425-383F94B42E63}">
      <dgm:prSet/>
      <dgm:spPr/>
      <dgm:t>
        <a:bodyPr/>
        <a:lstStyle/>
        <a:p>
          <a:endParaRPr lang="es-MX"/>
        </a:p>
      </dgm:t>
    </dgm:pt>
    <dgm:pt modelId="{8CE427C2-FE77-4F9B-8D13-F3C7383686CC}">
      <dgm:prSet phldrT="[Texto]" phldr="1"/>
      <dgm:spPr/>
      <dgm:t>
        <a:bodyPr/>
        <a:lstStyle/>
        <a:p>
          <a:endParaRPr lang="es-MX"/>
        </a:p>
      </dgm:t>
    </dgm:pt>
    <dgm:pt modelId="{BD6DA429-87ED-4B6E-8021-932A77640D87}" type="parTrans" cxnId="{B2B3AE2D-D202-45B0-BD2C-A6623E1258B1}">
      <dgm:prSet/>
      <dgm:spPr/>
      <dgm:t>
        <a:bodyPr/>
        <a:lstStyle/>
        <a:p>
          <a:endParaRPr lang="es-MX"/>
        </a:p>
      </dgm:t>
    </dgm:pt>
    <dgm:pt modelId="{B633E59D-C850-4E7C-9284-0C06E1B6DCE8}" type="sibTrans" cxnId="{B2B3AE2D-D202-45B0-BD2C-A6623E1258B1}">
      <dgm:prSet/>
      <dgm:spPr/>
      <dgm:t>
        <a:bodyPr/>
        <a:lstStyle/>
        <a:p>
          <a:endParaRPr lang="es-MX"/>
        </a:p>
      </dgm:t>
    </dgm:pt>
    <dgm:pt modelId="{646F9E41-B4E8-4114-97E2-E1F063E592FF}" type="pres">
      <dgm:prSet presAssocID="{C6AD6F51-C2A5-4C5E-BCBA-11A925EBCE1F}" presName="linearFlow" presStyleCnt="0">
        <dgm:presLayoutVars>
          <dgm:dir/>
          <dgm:animLvl val="lvl"/>
          <dgm:resizeHandles val="exact"/>
        </dgm:presLayoutVars>
      </dgm:prSet>
      <dgm:spPr/>
    </dgm:pt>
    <dgm:pt modelId="{87385AE2-86AE-4E6E-84CE-ED2320EB46A3}" type="pres">
      <dgm:prSet presAssocID="{AC5BF86D-FBCA-4B01-9D6D-74393DB4B000}" presName="composite" presStyleCnt="0"/>
      <dgm:spPr/>
    </dgm:pt>
    <dgm:pt modelId="{B06E39C9-CF67-47FC-BE93-7A76B6177A24}" type="pres">
      <dgm:prSet presAssocID="{AC5BF86D-FBCA-4B01-9D6D-74393DB4B00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9C05E72-DD63-4F9E-A2A8-0E22FBE5369D}" type="pres">
      <dgm:prSet presAssocID="{AC5BF86D-FBCA-4B01-9D6D-74393DB4B000}" presName="parSh" presStyleLbl="node1" presStyleIdx="0" presStyleCnt="3"/>
      <dgm:spPr/>
    </dgm:pt>
    <dgm:pt modelId="{9CF91AF3-D2BE-49C6-9FB9-88FAD4785563}" type="pres">
      <dgm:prSet presAssocID="{AC5BF86D-FBCA-4B01-9D6D-74393DB4B000}" presName="desTx" presStyleLbl="fgAcc1" presStyleIdx="0" presStyleCnt="3">
        <dgm:presLayoutVars>
          <dgm:bulletEnabled val="1"/>
        </dgm:presLayoutVars>
      </dgm:prSet>
      <dgm:spPr/>
    </dgm:pt>
    <dgm:pt modelId="{D18BC061-AF24-44C9-AC05-76F48FFD5624}" type="pres">
      <dgm:prSet presAssocID="{E7BFB2DF-F515-4F12-9DB9-4574CD6CF3D6}" presName="sibTrans" presStyleLbl="sibTrans2D1" presStyleIdx="0" presStyleCnt="2"/>
      <dgm:spPr/>
    </dgm:pt>
    <dgm:pt modelId="{CA3F1F53-200D-4073-9351-5DF5CC0588D6}" type="pres">
      <dgm:prSet presAssocID="{E7BFB2DF-F515-4F12-9DB9-4574CD6CF3D6}" presName="connTx" presStyleLbl="sibTrans2D1" presStyleIdx="0" presStyleCnt="2"/>
      <dgm:spPr/>
    </dgm:pt>
    <dgm:pt modelId="{308FC8DC-B259-4582-8ADA-64920048E7A9}" type="pres">
      <dgm:prSet presAssocID="{E134A7B7-4605-4778-BD7C-CB82F914360A}" presName="composite" presStyleCnt="0"/>
      <dgm:spPr/>
    </dgm:pt>
    <dgm:pt modelId="{362465F9-57D5-4483-855A-C7AD073498F2}" type="pres">
      <dgm:prSet presAssocID="{E134A7B7-4605-4778-BD7C-CB82F914360A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46DCEDC-79DA-45B3-A8EA-20EF4340E8C5}" type="pres">
      <dgm:prSet presAssocID="{E134A7B7-4605-4778-BD7C-CB82F914360A}" presName="parSh" presStyleLbl="node1" presStyleIdx="1" presStyleCnt="3"/>
      <dgm:spPr/>
    </dgm:pt>
    <dgm:pt modelId="{4CF3A3A8-0DF7-4830-AF7F-DB48FA47BFAA}" type="pres">
      <dgm:prSet presAssocID="{E134A7B7-4605-4778-BD7C-CB82F914360A}" presName="desTx" presStyleLbl="fgAcc1" presStyleIdx="1" presStyleCnt="3">
        <dgm:presLayoutVars>
          <dgm:bulletEnabled val="1"/>
        </dgm:presLayoutVars>
      </dgm:prSet>
      <dgm:spPr/>
    </dgm:pt>
    <dgm:pt modelId="{6C7640C6-D34C-4B6D-A9C9-443F05B669FC}" type="pres">
      <dgm:prSet presAssocID="{BAEC0E0C-0478-4C1D-8766-21822E3CA659}" presName="sibTrans" presStyleLbl="sibTrans2D1" presStyleIdx="1" presStyleCnt="2"/>
      <dgm:spPr/>
    </dgm:pt>
    <dgm:pt modelId="{9D01633E-8F30-43F9-BC7C-B4EA1E5E24E7}" type="pres">
      <dgm:prSet presAssocID="{BAEC0E0C-0478-4C1D-8766-21822E3CA659}" presName="connTx" presStyleLbl="sibTrans2D1" presStyleIdx="1" presStyleCnt="2"/>
      <dgm:spPr/>
    </dgm:pt>
    <dgm:pt modelId="{8B9D6E8A-1785-44CF-92EE-7B42FBB66573}" type="pres">
      <dgm:prSet presAssocID="{107465A1-1690-4C1B-B328-68ECD8DD5E2E}" presName="composite" presStyleCnt="0"/>
      <dgm:spPr/>
    </dgm:pt>
    <dgm:pt modelId="{AE8A5258-5E49-485D-901F-32087BDA7074}" type="pres">
      <dgm:prSet presAssocID="{107465A1-1690-4C1B-B328-68ECD8DD5E2E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1C98C96-6298-4CE2-BB08-32DF17A2195C}" type="pres">
      <dgm:prSet presAssocID="{107465A1-1690-4C1B-B328-68ECD8DD5E2E}" presName="parSh" presStyleLbl="node1" presStyleIdx="2" presStyleCnt="3"/>
      <dgm:spPr/>
    </dgm:pt>
    <dgm:pt modelId="{5B5FDAEE-7973-46B0-873D-F6DBD52BD074}" type="pres">
      <dgm:prSet presAssocID="{107465A1-1690-4C1B-B328-68ECD8DD5E2E}" presName="desTx" presStyleLbl="fgAcc1" presStyleIdx="2" presStyleCnt="3">
        <dgm:presLayoutVars>
          <dgm:bulletEnabled val="1"/>
        </dgm:presLayoutVars>
      </dgm:prSet>
      <dgm:spPr/>
    </dgm:pt>
  </dgm:ptLst>
  <dgm:cxnLst>
    <dgm:cxn modelId="{66711A0D-D7DB-4AA5-A8BD-B8E2C397F8C3}" type="presOf" srcId="{107465A1-1690-4C1B-B328-68ECD8DD5E2E}" destId="{01C98C96-6298-4CE2-BB08-32DF17A2195C}" srcOrd="1" destOrd="0" presId="urn:microsoft.com/office/officeart/2005/8/layout/process3"/>
    <dgm:cxn modelId="{8600AD0F-69AB-43AA-B049-87ED7A59B4A3}" type="presOf" srcId="{8CE427C2-FE77-4F9B-8D13-F3C7383686CC}" destId="{5B5FDAEE-7973-46B0-873D-F6DBD52BD074}" srcOrd="0" destOrd="0" presId="urn:microsoft.com/office/officeart/2005/8/layout/process3"/>
    <dgm:cxn modelId="{D9158712-3248-41AE-BBC6-13EA0107C1FC}" type="presOf" srcId="{AC5BF86D-FBCA-4B01-9D6D-74393DB4B000}" destId="{19C05E72-DD63-4F9E-A2A8-0E22FBE5369D}" srcOrd="1" destOrd="0" presId="urn:microsoft.com/office/officeart/2005/8/layout/process3"/>
    <dgm:cxn modelId="{DBB67D22-B7C0-4B3B-B507-7E6B67B43F9D}" type="presOf" srcId="{29600E2E-9674-4C89-BA70-9CFC0EA18F0F}" destId="{4CF3A3A8-0DF7-4830-AF7F-DB48FA47BFAA}" srcOrd="0" destOrd="0" presId="urn:microsoft.com/office/officeart/2005/8/layout/process3"/>
    <dgm:cxn modelId="{B2B3AE2D-D202-45B0-BD2C-A6623E1258B1}" srcId="{107465A1-1690-4C1B-B328-68ECD8DD5E2E}" destId="{8CE427C2-FE77-4F9B-8D13-F3C7383686CC}" srcOrd="0" destOrd="0" parTransId="{BD6DA429-87ED-4B6E-8021-932A77640D87}" sibTransId="{B633E59D-C850-4E7C-9284-0C06E1B6DCE8}"/>
    <dgm:cxn modelId="{8DB0BC31-B351-454C-8A7A-9591BF1B7F2F}" type="presOf" srcId="{BAEC0E0C-0478-4C1D-8766-21822E3CA659}" destId="{6C7640C6-D34C-4B6D-A9C9-443F05B669FC}" srcOrd="0" destOrd="0" presId="urn:microsoft.com/office/officeart/2005/8/layout/process3"/>
    <dgm:cxn modelId="{11B1BD3A-9FD0-4E7E-AA20-B6FEF82A3750}" type="presOf" srcId="{C6AD6F51-C2A5-4C5E-BCBA-11A925EBCE1F}" destId="{646F9E41-B4E8-4114-97E2-E1F063E592FF}" srcOrd="0" destOrd="0" presId="urn:microsoft.com/office/officeart/2005/8/layout/process3"/>
    <dgm:cxn modelId="{23C65260-9A68-4B69-8425-383F94B42E63}" srcId="{C6AD6F51-C2A5-4C5E-BCBA-11A925EBCE1F}" destId="{107465A1-1690-4C1B-B328-68ECD8DD5E2E}" srcOrd="2" destOrd="0" parTransId="{23FC1A38-E6D0-44C8-8ADB-960282ABDF72}" sibTransId="{0EF27DA8-4FB6-4D8A-BFC0-309785263E88}"/>
    <dgm:cxn modelId="{45F21A4A-5D65-4FD4-8C77-9D1ED1112C7C}" type="presOf" srcId="{E90048F0-4711-401F-ABF4-A9FF38B0FA80}" destId="{9CF91AF3-D2BE-49C6-9FB9-88FAD4785563}" srcOrd="0" destOrd="0" presId="urn:microsoft.com/office/officeart/2005/8/layout/process3"/>
    <dgm:cxn modelId="{C8B5706C-C05C-48E4-9D50-CB4F531C150A}" srcId="{C6AD6F51-C2A5-4C5E-BCBA-11A925EBCE1F}" destId="{AC5BF86D-FBCA-4B01-9D6D-74393DB4B000}" srcOrd="0" destOrd="0" parTransId="{00934DC2-8717-4696-B9F7-82E8B510AACD}" sibTransId="{E7BFB2DF-F515-4F12-9DB9-4574CD6CF3D6}"/>
    <dgm:cxn modelId="{A8F44E57-DA39-4492-B4B4-75A7F02E3007}" type="presOf" srcId="{107465A1-1690-4C1B-B328-68ECD8DD5E2E}" destId="{AE8A5258-5E49-485D-901F-32087BDA7074}" srcOrd="0" destOrd="0" presId="urn:microsoft.com/office/officeart/2005/8/layout/process3"/>
    <dgm:cxn modelId="{575DDC93-2C9B-4E2F-B966-41DB736A1F28}" srcId="{C6AD6F51-C2A5-4C5E-BCBA-11A925EBCE1F}" destId="{E134A7B7-4605-4778-BD7C-CB82F914360A}" srcOrd="1" destOrd="0" parTransId="{3CAAEFE4-B10F-471A-9A9F-61EBDD0A621B}" sibTransId="{BAEC0E0C-0478-4C1D-8766-21822E3CA659}"/>
    <dgm:cxn modelId="{A01456A3-1E62-4C31-8F31-256D7601C0EB}" type="presOf" srcId="{AC5BF86D-FBCA-4B01-9D6D-74393DB4B000}" destId="{B06E39C9-CF67-47FC-BE93-7A76B6177A24}" srcOrd="0" destOrd="0" presId="urn:microsoft.com/office/officeart/2005/8/layout/process3"/>
    <dgm:cxn modelId="{52333EB6-8F09-4292-879D-06FF9F2FA522}" type="presOf" srcId="{BAEC0E0C-0478-4C1D-8766-21822E3CA659}" destId="{9D01633E-8F30-43F9-BC7C-B4EA1E5E24E7}" srcOrd="1" destOrd="0" presId="urn:microsoft.com/office/officeart/2005/8/layout/process3"/>
    <dgm:cxn modelId="{DA18AED0-1D26-453D-BDBB-0FA15469DB62}" type="presOf" srcId="{E7BFB2DF-F515-4F12-9DB9-4574CD6CF3D6}" destId="{D18BC061-AF24-44C9-AC05-76F48FFD5624}" srcOrd="0" destOrd="0" presId="urn:microsoft.com/office/officeart/2005/8/layout/process3"/>
    <dgm:cxn modelId="{917D93D7-BD9A-4F6F-9EBD-00AA7EFC10C7}" srcId="{E134A7B7-4605-4778-BD7C-CB82F914360A}" destId="{29600E2E-9674-4C89-BA70-9CFC0EA18F0F}" srcOrd="0" destOrd="0" parTransId="{8C57ABA5-F96F-4C1C-8D08-3ED4D0A345E8}" sibTransId="{3347F055-584E-4FD2-B738-E94745EED905}"/>
    <dgm:cxn modelId="{8C4F1BE5-0831-446E-82A1-4EEF28076A0C}" srcId="{AC5BF86D-FBCA-4B01-9D6D-74393DB4B000}" destId="{E90048F0-4711-401F-ABF4-A9FF38B0FA80}" srcOrd="0" destOrd="0" parTransId="{30FFDB6C-A51F-40DA-B706-CB86D1344511}" sibTransId="{00746CEC-0BC4-4B7D-96BD-7624E8FD046B}"/>
    <dgm:cxn modelId="{0803F3E6-7021-41AD-9946-4A6F753704DB}" type="presOf" srcId="{E7BFB2DF-F515-4F12-9DB9-4574CD6CF3D6}" destId="{CA3F1F53-200D-4073-9351-5DF5CC0588D6}" srcOrd="1" destOrd="0" presId="urn:microsoft.com/office/officeart/2005/8/layout/process3"/>
    <dgm:cxn modelId="{FDC09FEE-EBB1-4821-A6BE-B70827B3CD8B}" type="presOf" srcId="{E134A7B7-4605-4778-BD7C-CB82F914360A}" destId="{362465F9-57D5-4483-855A-C7AD073498F2}" srcOrd="0" destOrd="0" presId="urn:microsoft.com/office/officeart/2005/8/layout/process3"/>
    <dgm:cxn modelId="{6BAEA1F5-542D-42CE-9306-851CFF238FFC}" type="presOf" srcId="{E134A7B7-4605-4778-BD7C-CB82F914360A}" destId="{E46DCEDC-79DA-45B3-A8EA-20EF4340E8C5}" srcOrd="1" destOrd="0" presId="urn:microsoft.com/office/officeart/2005/8/layout/process3"/>
    <dgm:cxn modelId="{E7C271B3-7DE0-487C-8073-715036808997}" type="presParOf" srcId="{646F9E41-B4E8-4114-97E2-E1F063E592FF}" destId="{87385AE2-86AE-4E6E-84CE-ED2320EB46A3}" srcOrd="0" destOrd="0" presId="urn:microsoft.com/office/officeart/2005/8/layout/process3"/>
    <dgm:cxn modelId="{601BEB5E-60B8-41AD-AC4E-D3F2CE1A62B9}" type="presParOf" srcId="{87385AE2-86AE-4E6E-84CE-ED2320EB46A3}" destId="{B06E39C9-CF67-47FC-BE93-7A76B6177A24}" srcOrd="0" destOrd="0" presId="urn:microsoft.com/office/officeart/2005/8/layout/process3"/>
    <dgm:cxn modelId="{E33B5A11-4A16-49BD-9840-02180BC09157}" type="presParOf" srcId="{87385AE2-86AE-4E6E-84CE-ED2320EB46A3}" destId="{19C05E72-DD63-4F9E-A2A8-0E22FBE5369D}" srcOrd="1" destOrd="0" presId="urn:microsoft.com/office/officeart/2005/8/layout/process3"/>
    <dgm:cxn modelId="{CAAD25A0-14A3-487F-AFEC-671EC3FE880A}" type="presParOf" srcId="{87385AE2-86AE-4E6E-84CE-ED2320EB46A3}" destId="{9CF91AF3-D2BE-49C6-9FB9-88FAD4785563}" srcOrd="2" destOrd="0" presId="urn:microsoft.com/office/officeart/2005/8/layout/process3"/>
    <dgm:cxn modelId="{8E8C9F18-12BE-4EAD-8592-C895E67BEF97}" type="presParOf" srcId="{646F9E41-B4E8-4114-97E2-E1F063E592FF}" destId="{D18BC061-AF24-44C9-AC05-76F48FFD5624}" srcOrd="1" destOrd="0" presId="urn:microsoft.com/office/officeart/2005/8/layout/process3"/>
    <dgm:cxn modelId="{8C128C73-5F90-4035-8555-36A19E022855}" type="presParOf" srcId="{D18BC061-AF24-44C9-AC05-76F48FFD5624}" destId="{CA3F1F53-200D-4073-9351-5DF5CC0588D6}" srcOrd="0" destOrd="0" presId="urn:microsoft.com/office/officeart/2005/8/layout/process3"/>
    <dgm:cxn modelId="{63C53B83-1C5C-4F5F-AE1F-4A69EACA0B37}" type="presParOf" srcId="{646F9E41-B4E8-4114-97E2-E1F063E592FF}" destId="{308FC8DC-B259-4582-8ADA-64920048E7A9}" srcOrd="2" destOrd="0" presId="urn:microsoft.com/office/officeart/2005/8/layout/process3"/>
    <dgm:cxn modelId="{1D3C9038-90A5-4BAB-A537-2856715E64B4}" type="presParOf" srcId="{308FC8DC-B259-4582-8ADA-64920048E7A9}" destId="{362465F9-57D5-4483-855A-C7AD073498F2}" srcOrd="0" destOrd="0" presId="urn:microsoft.com/office/officeart/2005/8/layout/process3"/>
    <dgm:cxn modelId="{571544C3-6D8E-4550-A264-CB5C4AD6D6A3}" type="presParOf" srcId="{308FC8DC-B259-4582-8ADA-64920048E7A9}" destId="{E46DCEDC-79DA-45B3-A8EA-20EF4340E8C5}" srcOrd="1" destOrd="0" presId="urn:microsoft.com/office/officeart/2005/8/layout/process3"/>
    <dgm:cxn modelId="{27B17813-F015-437A-96DC-F63D1199CA6B}" type="presParOf" srcId="{308FC8DC-B259-4582-8ADA-64920048E7A9}" destId="{4CF3A3A8-0DF7-4830-AF7F-DB48FA47BFAA}" srcOrd="2" destOrd="0" presId="urn:microsoft.com/office/officeart/2005/8/layout/process3"/>
    <dgm:cxn modelId="{A74A849A-0799-4F47-B474-4E3689083A24}" type="presParOf" srcId="{646F9E41-B4E8-4114-97E2-E1F063E592FF}" destId="{6C7640C6-D34C-4B6D-A9C9-443F05B669FC}" srcOrd="3" destOrd="0" presId="urn:microsoft.com/office/officeart/2005/8/layout/process3"/>
    <dgm:cxn modelId="{94079649-B222-4B09-842D-16A20DE39C58}" type="presParOf" srcId="{6C7640C6-D34C-4B6D-A9C9-443F05B669FC}" destId="{9D01633E-8F30-43F9-BC7C-B4EA1E5E24E7}" srcOrd="0" destOrd="0" presId="urn:microsoft.com/office/officeart/2005/8/layout/process3"/>
    <dgm:cxn modelId="{023BAEA3-7827-4CD3-B3F1-9FB1204CD563}" type="presParOf" srcId="{646F9E41-B4E8-4114-97E2-E1F063E592FF}" destId="{8B9D6E8A-1785-44CF-92EE-7B42FBB66573}" srcOrd="4" destOrd="0" presId="urn:microsoft.com/office/officeart/2005/8/layout/process3"/>
    <dgm:cxn modelId="{00E1DD4D-4D3E-45D9-88A7-C33E26D550C0}" type="presParOf" srcId="{8B9D6E8A-1785-44CF-92EE-7B42FBB66573}" destId="{AE8A5258-5E49-485D-901F-32087BDA7074}" srcOrd="0" destOrd="0" presId="urn:microsoft.com/office/officeart/2005/8/layout/process3"/>
    <dgm:cxn modelId="{30575A76-7083-41DA-A3F8-6D2E430A940F}" type="presParOf" srcId="{8B9D6E8A-1785-44CF-92EE-7B42FBB66573}" destId="{01C98C96-6298-4CE2-BB08-32DF17A2195C}" srcOrd="1" destOrd="0" presId="urn:microsoft.com/office/officeart/2005/8/layout/process3"/>
    <dgm:cxn modelId="{DE588980-3362-4533-B1CE-6AB27E844315}" type="presParOf" srcId="{8B9D6E8A-1785-44CF-92EE-7B42FBB66573}" destId="{5B5FDAEE-7973-46B0-873D-F6DBD52BD074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05E72-DD63-4F9E-A2A8-0E22FBE5369D}">
      <dsp:nvSpPr>
        <dsp:cNvPr id="0" name=""/>
        <dsp:cNvSpPr/>
      </dsp:nvSpPr>
      <dsp:spPr>
        <a:xfrm>
          <a:off x="3081" y="1483107"/>
          <a:ext cx="1401317" cy="950400"/>
        </a:xfrm>
        <a:prstGeom prst="roundRect">
          <a:avLst>
            <a:gd name="adj" fmla="val 10000"/>
          </a:avLst>
        </a:prstGeom>
        <a:solidFill>
          <a:srgbClr val="FF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b="1" kern="1200" dirty="0"/>
            <a:t>1</a:t>
          </a:r>
        </a:p>
      </dsp:txBody>
      <dsp:txXfrm>
        <a:off x="3081" y="1483107"/>
        <a:ext cx="1401317" cy="560527"/>
      </dsp:txXfrm>
    </dsp:sp>
    <dsp:sp modelId="{9CF91AF3-D2BE-49C6-9FB9-88FAD4785563}">
      <dsp:nvSpPr>
        <dsp:cNvPr id="0" name=""/>
        <dsp:cNvSpPr/>
      </dsp:nvSpPr>
      <dsp:spPr>
        <a:xfrm>
          <a:off x="290098" y="2043634"/>
          <a:ext cx="1401317" cy="1267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/>
        </a:p>
      </dsp:txBody>
      <dsp:txXfrm>
        <a:off x="327213" y="2080749"/>
        <a:ext cx="1327087" cy="1192970"/>
      </dsp:txXfrm>
    </dsp:sp>
    <dsp:sp modelId="{D18BC061-AF24-44C9-AC05-76F48FFD5624}">
      <dsp:nvSpPr>
        <dsp:cNvPr id="0" name=""/>
        <dsp:cNvSpPr/>
      </dsp:nvSpPr>
      <dsp:spPr>
        <a:xfrm>
          <a:off x="1616834" y="1588927"/>
          <a:ext cx="450361" cy="3488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/>
        </a:p>
      </dsp:txBody>
      <dsp:txXfrm>
        <a:off x="1616834" y="1658704"/>
        <a:ext cx="345695" cy="209333"/>
      </dsp:txXfrm>
    </dsp:sp>
    <dsp:sp modelId="{E46DCEDC-79DA-45B3-A8EA-20EF4340E8C5}">
      <dsp:nvSpPr>
        <dsp:cNvPr id="0" name=""/>
        <dsp:cNvSpPr/>
      </dsp:nvSpPr>
      <dsp:spPr>
        <a:xfrm>
          <a:off x="2254138" y="1483107"/>
          <a:ext cx="1401317" cy="950400"/>
        </a:xfrm>
        <a:prstGeom prst="roundRect">
          <a:avLst>
            <a:gd name="adj" fmla="val 10000"/>
          </a:avLst>
        </a:prstGeom>
        <a:solidFill>
          <a:srgbClr val="00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2</a:t>
          </a:r>
        </a:p>
      </dsp:txBody>
      <dsp:txXfrm>
        <a:off x="2254138" y="1483107"/>
        <a:ext cx="1401317" cy="560527"/>
      </dsp:txXfrm>
    </dsp:sp>
    <dsp:sp modelId="{4CF3A3A8-0DF7-4830-AF7F-DB48FA47BFAA}">
      <dsp:nvSpPr>
        <dsp:cNvPr id="0" name=""/>
        <dsp:cNvSpPr/>
      </dsp:nvSpPr>
      <dsp:spPr>
        <a:xfrm>
          <a:off x="2541155" y="2043634"/>
          <a:ext cx="1401317" cy="1267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/>
        </a:p>
      </dsp:txBody>
      <dsp:txXfrm>
        <a:off x="2578270" y="2080749"/>
        <a:ext cx="1327087" cy="1192970"/>
      </dsp:txXfrm>
    </dsp:sp>
    <dsp:sp modelId="{6C7640C6-D34C-4B6D-A9C9-443F05B669FC}">
      <dsp:nvSpPr>
        <dsp:cNvPr id="0" name=""/>
        <dsp:cNvSpPr/>
      </dsp:nvSpPr>
      <dsp:spPr>
        <a:xfrm>
          <a:off x="3867891" y="1588927"/>
          <a:ext cx="450361" cy="3488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/>
        </a:p>
      </dsp:txBody>
      <dsp:txXfrm>
        <a:off x="3867891" y="1658704"/>
        <a:ext cx="345695" cy="209333"/>
      </dsp:txXfrm>
    </dsp:sp>
    <dsp:sp modelId="{01C98C96-6298-4CE2-BB08-32DF17A2195C}">
      <dsp:nvSpPr>
        <dsp:cNvPr id="0" name=""/>
        <dsp:cNvSpPr/>
      </dsp:nvSpPr>
      <dsp:spPr>
        <a:xfrm>
          <a:off x="4505195" y="1483107"/>
          <a:ext cx="1401317" cy="950400"/>
        </a:xfrm>
        <a:prstGeom prst="roundRect">
          <a:avLst>
            <a:gd name="adj" fmla="val 10000"/>
          </a:avLst>
        </a:prstGeom>
        <a:solidFill>
          <a:srgbClr val="800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3</a:t>
          </a:r>
        </a:p>
      </dsp:txBody>
      <dsp:txXfrm>
        <a:off x="4505195" y="1483107"/>
        <a:ext cx="1401317" cy="560527"/>
      </dsp:txXfrm>
    </dsp:sp>
    <dsp:sp modelId="{5B5FDAEE-7973-46B0-873D-F6DBD52BD074}">
      <dsp:nvSpPr>
        <dsp:cNvPr id="0" name=""/>
        <dsp:cNvSpPr/>
      </dsp:nvSpPr>
      <dsp:spPr>
        <a:xfrm>
          <a:off x="4792212" y="2043634"/>
          <a:ext cx="1401317" cy="1267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/>
        </a:p>
      </dsp:txBody>
      <dsp:txXfrm>
        <a:off x="4829327" y="2080749"/>
        <a:ext cx="1327087" cy="11929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05E72-DD63-4F9E-A2A8-0E22FBE5369D}">
      <dsp:nvSpPr>
        <dsp:cNvPr id="0" name=""/>
        <dsp:cNvSpPr/>
      </dsp:nvSpPr>
      <dsp:spPr>
        <a:xfrm>
          <a:off x="3081" y="1483107"/>
          <a:ext cx="1401317" cy="950400"/>
        </a:xfrm>
        <a:prstGeom prst="roundRect">
          <a:avLst>
            <a:gd name="adj" fmla="val 10000"/>
          </a:avLst>
        </a:prstGeom>
        <a:solidFill>
          <a:srgbClr val="FF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b="1" kern="1200" dirty="0"/>
            <a:t>1</a:t>
          </a:r>
        </a:p>
      </dsp:txBody>
      <dsp:txXfrm>
        <a:off x="3081" y="1483107"/>
        <a:ext cx="1401317" cy="560527"/>
      </dsp:txXfrm>
    </dsp:sp>
    <dsp:sp modelId="{9CF91AF3-D2BE-49C6-9FB9-88FAD4785563}">
      <dsp:nvSpPr>
        <dsp:cNvPr id="0" name=""/>
        <dsp:cNvSpPr/>
      </dsp:nvSpPr>
      <dsp:spPr>
        <a:xfrm>
          <a:off x="290098" y="2043634"/>
          <a:ext cx="1401317" cy="1267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/>
        </a:p>
      </dsp:txBody>
      <dsp:txXfrm>
        <a:off x="327213" y="2080749"/>
        <a:ext cx="1327087" cy="1192970"/>
      </dsp:txXfrm>
    </dsp:sp>
    <dsp:sp modelId="{D18BC061-AF24-44C9-AC05-76F48FFD5624}">
      <dsp:nvSpPr>
        <dsp:cNvPr id="0" name=""/>
        <dsp:cNvSpPr/>
      </dsp:nvSpPr>
      <dsp:spPr>
        <a:xfrm>
          <a:off x="1616834" y="1588927"/>
          <a:ext cx="450361" cy="3488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/>
        </a:p>
      </dsp:txBody>
      <dsp:txXfrm>
        <a:off x="1616834" y="1658704"/>
        <a:ext cx="345695" cy="209333"/>
      </dsp:txXfrm>
    </dsp:sp>
    <dsp:sp modelId="{E46DCEDC-79DA-45B3-A8EA-20EF4340E8C5}">
      <dsp:nvSpPr>
        <dsp:cNvPr id="0" name=""/>
        <dsp:cNvSpPr/>
      </dsp:nvSpPr>
      <dsp:spPr>
        <a:xfrm>
          <a:off x="2254138" y="1483107"/>
          <a:ext cx="1401317" cy="950400"/>
        </a:xfrm>
        <a:prstGeom prst="roundRect">
          <a:avLst>
            <a:gd name="adj" fmla="val 10000"/>
          </a:avLst>
        </a:prstGeom>
        <a:solidFill>
          <a:srgbClr val="00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2</a:t>
          </a:r>
        </a:p>
      </dsp:txBody>
      <dsp:txXfrm>
        <a:off x="2254138" y="1483107"/>
        <a:ext cx="1401317" cy="560527"/>
      </dsp:txXfrm>
    </dsp:sp>
    <dsp:sp modelId="{4CF3A3A8-0DF7-4830-AF7F-DB48FA47BFAA}">
      <dsp:nvSpPr>
        <dsp:cNvPr id="0" name=""/>
        <dsp:cNvSpPr/>
      </dsp:nvSpPr>
      <dsp:spPr>
        <a:xfrm>
          <a:off x="2541155" y="2043634"/>
          <a:ext cx="1401317" cy="1267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/>
        </a:p>
      </dsp:txBody>
      <dsp:txXfrm>
        <a:off x="2578270" y="2080749"/>
        <a:ext cx="1327087" cy="1192970"/>
      </dsp:txXfrm>
    </dsp:sp>
    <dsp:sp modelId="{6C7640C6-D34C-4B6D-A9C9-443F05B669FC}">
      <dsp:nvSpPr>
        <dsp:cNvPr id="0" name=""/>
        <dsp:cNvSpPr/>
      </dsp:nvSpPr>
      <dsp:spPr>
        <a:xfrm>
          <a:off x="3867891" y="1588927"/>
          <a:ext cx="450361" cy="3488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/>
        </a:p>
      </dsp:txBody>
      <dsp:txXfrm>
        <a:off x="3867891" y="1658704"/>
        <a:ext cx="345695" cy="209333"/>
      </dsp:txXfrm>
    </dsp:sp>
    <dsp:sp modelId="{01C98C96-6298-4CE2-BB08-32DF17A2195C}">
      <dsp:nvSpPr>
        <dsp:cNvPr id="0" name=""/>
        <dsp:cNvSpPr/>
      </dsp:nvSpPr>
      <dsp:spPr>
        <a:xfrm>
          <a:off x="4505195" y="1483107"/>
          <a:ext cx="1401317" cy="950400"/>
        </a:xfrm>
        <a:prstGeom prst="roundRect">
          <a:avLst>
            <a:gd name="adj" fmla="val 10000"/>
          </a:avLst>
        </a:prstGeom>
        <a:solidFill>
          <a:srgbClr val="800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3</a:t>
          </a:r>
        </a:p>
      </dsp:txBody>
      <dsp:txXfrm>
        <a:off x="4505195" y="1483107"/>
        <a:ext cx="1401317" cy="560527"/>
      </dsp:txXfrm>
    </dsp:sp>
    <dsp:sp modelId="{5B5FDAEE-7973-46B0-873D-F6DBD52BD074}">
      <dsp:nvSpPr>
        <dsp:cNvPr id="0" name=""/>
        <dsp:cNvSpPr/>
      </dsp:nvSpPr>
      <dsp:spPr>
        <a:xfrm>
          <a:off x="4792212" y="2043634"/>
          <a:ext cx="1401317" cy="1267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/>
        </a:p>
      </dsp:txBody>
      <dsp:txXfrm>
        <a:off x="4829327" y="2080749"/>
        <a:ext cx="1327087" cy="1192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0F9430E-F44D-4F53-AC7A-641AA257C84E}" type="datetimeFigureOut">
              <a:rPr lang="es-MX" smtClean="0"/>
              <a:t>17/11/2022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1A4EB7-DAC0-4619-8104-E6DE9FB06F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8734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339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4047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3EC16-7F89-F4C6-D0CF-CDF660945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490C0BF-B224-879B-5368-4D7760C0B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DEC546-79D4-9153-5589-A7DCF1C19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36294-3480-4B89-AFD6-7F49E6D324CB}" type="datetimeFigureOut">
              <a:rPr lang="es-MX" smtClean="0"/>
              <a:t>17/11/2022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9BC925-93B7-8C59-FA36-9D90E24D2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ABBD6F-136A-AD9D-960B-6F372909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997-F207-47AF-AAB5-C42B683F37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508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934576-A064-EBBA-082D-88C8F110C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38586D7-8138-DC1D-8843-32C30118D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A58318-D301-98B3-3BC7-55C0137A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36294-3480-4B89-AFD6-7F49E6D324CB}" type="datetimeFigureOut">
              <a:rPr lang="es-MX" smtClean="0"/>
              <a:t>17/11/2022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0C7501-EEFB-1503-5E40-C3515843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462795-90D1-E1CD-896F-827428D0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997-F207-47AF-AAB5-C42B683F37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115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A10A8AE-B589-FE87-5A11-8B31A2C527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CE55C77-9BA5-953B-7594-2FA5635BD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A54D5A-6348-6767-A272-B66562B70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36294-3480-4B89-AFD6-7F49E6D324CB}" type="datetimeFigureOut">
              <a:rPr lang="es-MX" smtClean="0"/>
              <a:t>17/11/2022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F6D723-4F0D-63EC-701F-0CD790704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5BEF81-9675-AA4C-E2EB-99ACB3469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997-F207-47AF-AAB5-C42B683F37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6006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17/11/2022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201374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/>
              <a:t>LOREM IPSUM</a:t>
            </a:r>
            <a:br>
              <a:rPr lang="es-ES"/>
            </a:br>
            <a:r>
              <a:rPr lang="es-ES"/>
              <a:t>LOREM IPSUM</a:t>
            </a:r>
            <a:endParaRPr lang="es-MX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518693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1199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/>
              <a:t>LOREM IPSUM</a:t>
            </a:r>
            <a:br>
              <a:rPr lang="es-ES"/>
            </a:br>
            <a:r>
              <a:rPr lang="es-ES"/>
              <a:t>LOREM IPSUM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2072640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17/11/2022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40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49072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17/11/2022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0730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17/11/2022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854447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829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4967A-6E83-1447-4F7A-E2F36718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17CE48-8B45-5331-E4D1-086B4F3C5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B0427C-FA6A-565D-4C8C-8E4E75CF0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36294-3480-4B89-AFD6-7F49E6D324CB}" type="datetimeFigureOut">
              <a:rPr lang="es-MX" smtClean="0"/>
              <a:t>17/11/2022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697528-6849-5BF7-FF67-09852615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B2D331-A799-E4A0-FC59-0307F262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997-F207-47AF-AAB5-C42B683F37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1352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C8763-98B0-2D78-7B7F-6083995E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477AE3-7152-37BD-71A1-67ADD528D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7ED7C2-3503-4D9F-ED7F-0466C9D67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36294-3480-4B89-AFD6-7F49E6D324CB}" type="datetimeFigureOut">
              <a:rPr lang="es-MX" smtClean="0"/>
              <a:t>17/11/2022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1355C0-73FA-FF83-31E1-417F2B13D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D1E163-DB5B-E1C3-14BF-ED14B3B9B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997-F207-47AF-AAB5-C42B683F37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514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0B217-9644-5D64-8019-F2CF4E1CA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91F1E3-E9EF-BA6D-0EFC-A6D369EE1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2D43E5-376E-7C56-FEC0-5C24D6340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C62549-BB6F-944B-0DE6-9E8ADB1B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36294-3480-4B89-AFD6-7F49E6D324CB}" type="datetimeFigureOut">
              <a:rPr lang="es-MX" smtClean="0"/>
              <a:t>17/11/2022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47CA8E-6FDC-D363-C8FE-91BDAF2FF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23036D-CEB9-5B81-2F68-A3FE9C8F2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997-F207-47AF-AAB5-C42B683F37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0049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807A5F-4386-F6C8-5CA4-DEBF8BF71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08C8E8-2678-E18B-B195-6EC70ABE6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150D0E6-7636-596E-B242-EB75A3B07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433DB8-D45E-184D-A5F1-25F0F44F52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8063FD2-4104-B124-56F6-5E1B554596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438E3A8-BCDD-5E5A-0857-440F0BECD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36294-3480-4B89-AFD6-7F49E6D324CB}" type="datetimeFigureOut">
              <a:rPr lang="es-MX" smtClean="0"/>
              <a:t>17/11/2022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4C6EF7A-4A9E-79DE-F37E-4FC3E5D9E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1CF1A15-67B2-7BB8-A6C3-30E5062D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997-F207-47AF-AAB5-C42B683F37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7858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BE639-D8B2-278A-0181-3C10A5A8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2223EED-6271-3076-B490-512357BBE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36294-3480-4B89-AFD6-7F49E6D324CB}" type="datetimeFigureOut">
              <a:rPr lang="es-MX" smtClean="0"/>
              <a:t>17/11/2022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D0B5C49-18B2-85A1-E34E-173C86003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1996C6-44B4-0966-D5A3-F6C935F3F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997-F207-47AF-AAB5-C42B683F37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3220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441BD7-BE74-1964-8377-2E5FF81EA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36294-3480-4B89-AFD6-7F49E6D324CB}" type="datetimeFigureOut">
              <a:rPr lang="es-MX" smtClean="0"/>
              <a:t>17/11/2022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6A57F1F-3082-073E-748A-AF89F9D3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D8711AF-04A9-844C-995A-176937D9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997-F207-47AF-AAB5-C42B683F37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145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03E620-0E4C-C11C-4D99-D9B09BB74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0C8C9C-32F5-F701-92B4-1CE677CEE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2CA5B7-1D3D-349B-55F1-69541A4C2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22B80C-4739-05C3-B0D8-828E062BA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36294-3480-4B89-AFD6-7F49E6D324CB}" type="datetimeFigureOut">
              <a:rPr lang="es-MX" smtClean="0"/>
              <a:t>17/11/2022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9F014E-EC8C-EF0B-2F07-1C57A0B33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2FA9EC-BFD9-7565-E1B3-E2246C51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997-F207-47AF-AAB5-C42B683F37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830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330155-04C6-0D90-C596-D6FD0C22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2D03B93-20D0-C972-B79A-FFB35515B1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955F54-3EFE-C8E7-DFE1-739C0C5BE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C1251E-7E79-3102-8B1C-9693749BF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36294-3480-4B89-AFD6-7F49E6D324CB}" type="datetimeFigureOut">
              <a:rPr lang="es-MX" smtClean="0"/>
              <a:t>17/11/2022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DAB037-C35C-18FD-7966-4F6024E4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68A6D1-5FE8-9166-5BF4-3CC10132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997-F207-47AF-AAB5-C42B683F37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82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B1037FE-7517-385B-3B64-3BCA4667F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BF410A-6CB4-246B-9AC2-B94445B7F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83121-3519-FDC0-EB2B-A431E41E8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36294-3480-4B89-AFD6-7F49E6D324CB}" type="datetimeFigureOut">
              <a:rPr lang="es-MX" smtClean="0"/>
              <a:t>17/11/2022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4F498D-4CD9-7396-C161-2613B538C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562587-76AD-9FA8-E394-626813191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DA997-F207-47AF-AAB5-C42B683F37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076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7" r:id="rId13"/>
    <p:sldLayoutId id="2147483668" r:id="rId14"/>
    <p:sldLayoutId id="21474836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DIsciplinariedad.pdf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document_5591562212641603600.mp4" TargetMode="Externa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3839E-42C7-C646-B6FF-4197C874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" y="1518834"/>
            <a:ext cx="11432540" cy="2057485"/>
          </a:xfrm>
        </p:spPr>
        <p:txBody>
          <a:bodyPr>
            <a:normAutofit/>
          </a:bodyPr>
          <a:lstStyle/>
          <a:p>
            <a:r>
              <a:rPr lang="es-MX" sz="3200" dirty="0"/>
              <a:t>Marco Curricular Común, EMS 2022</a:t>
            </a:r>
            <a:br>
              <a:rPr lang="es-MX" sz="1800" dirty="0"/>
            </a:br>
            <a:r>
              <a:rPr lang="es-MX" sz="1800" dirty="0"/>
              <a:t>Proyecto de transformación de la Educación Media Superior</a:t>
            </a:r>
            <a:br>
              <a:rPr lang="es-MX" sz="1800" dirty="0"/>
            </a:br>
            <a:r>
              <a:rPr lang="es-MX" sz="18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“TRAYECTORIA FORMATIVA: HACIA UNA PRÁCTICA DOCENTE COLABORATIVA”</a:t>
            </a:r>
            <a:br>
              <a:rPr lang="es-MX" sz="1800" dirty="0"/>
            </a:br>
            <a:r>
              <a:rPr lang="es-MX" sz="1800" dirty="0"/>
              <a:t>La Nueva Escuela Mexicana</a:t>
            </a:r>
            <a:br>
              <a:rPr lang="es-MX" sz="1800" dirty="0"/>
            </a:br>
            <a:r>
              <a:rPr lang="es-MX" sz="1050" dirty="0"/>
              <a:t>COORDINACIÓN SECTORIAL DE FORTALECIMIENTO ACADÉMICO</a:t>
            </a:r>
            <a:br>
              <a:rPr lang="es-MX" sz="1050" dirty="0"/>
            </a:br>
            <a:r>
              <a:rPr lang="es-MX" sz="1050" dirty="0"/>
              <a:t>DIRECCIÓN DE SUPERVISIÓN Y SEGUIMIENTO INSTITUCIONAL</a:t>
            </a:r>
            <a:endParaRPr lang="es-MX" sz="18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pic>
        <p:nvPicPr>
          <p:cNvPr id="6" name="Imagen 5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513AE80D-A3FA-481F-ACCA-7816AB63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70" y="5695003"/>
            <a:ext cx="3973789" cy="8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94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08BA3F5-3F0E-9540-B6C2-4BCD708D4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953" y="2865880"/>
            <a:ext cx="10560093" cy="727041"/>
          </a:xfrm>
        </p:spPr>
        <p:txBody>
          <a:bodyPr>
            <a:normAutofit fontScale="25000" lnSpcReduction="20000"/>
          </a:bodyPr>
          <a:lstStyle/>
          <a:p>
            <a:r>
              <a:rPr lang="es-MX" sz="12800" dirty="0"/>
              <a:t>Esperamos su colaboración</a:t>
            </a:r>
          </a:p>
          <a:p>
            <a:endParaRPr lang="es-MX" sz="12800" dirty="0"/>
          </a:p>
          <a:p>
            <a:r>
              <a:rPr lang="es-MX" sz="12800" dirty="0"/>
              <a:t>¡Gracias por su atención y participación</a:t>
            </a:r>
            <a:r>
              <a:rPr lang="es-MX" dirty="0"/>
              <a:t>!</a:t>
            </a:r>
          </a:p>
        </p:txBody>
      </p:sp>
      <p:pic>
        <p:nvPicPr>
          <p:cNvPr id="4" name="Imagen 3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561A578A-7CDF-4D24-AB79-24DD77817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70" y="5695003"/>
            <a:ext cx="3973789" cy="8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90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3839E-42C7-C646-B6FF-4197C874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" y="1518835"/>
            <a:ext cx="11465560" cy="1820474"/>
          </a:xfrm>
        </p:spPr>
        <p:txBody>
          <a:bodyPr>
            <a:normAutofit/>
          </a:bodyPr>
          <a:lstStyle/>
          <a:p>
            <a:r>
              <a:rPr lang="es-MX" sz="3200" dirty="0"/>
              <a:t>Marco Curricular Común, EMS 2022</a:t>
            </a:r>
            <a:br>
              <a:rPr lang="es-MX" sz="1800" dirty="0"/>
            </a:br>
            <a:r>
              <a:rPr lang="es-MX" sz="1800" dirty="0"/>
              <a:t>Proyecto de transformación de la Educación Media Superior</a:t>
            </a:r>
            <a:br>
              <a:rPr lang="es-MX" sz="1800" dirty="0"/>
            </a:br>
            <a:r>
              <a:rPr lang="es-MX" sz="18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“TRAYECTORIA FORMATIVA: HACIA UNA PRÁCTICA DOCENTE COLABORATIVA”</a:t>
            </a:r>
            <a:br>
              <a:rPr lang="es-MX" sz="1800" dirty="0"/>
            </a:br>
            <a:r>
              <a:rPr lang="es-MX" sz="1800" dirty="0"/>
              <a:t>La Nueva Escuela Mexicana</a:t>
            </a:r>
            <a:br>
              <a:rPr lang="es-MX" sz="1800" dirty="0"/>
            </a:br>
            <a:r>
              <a:rPr lang="es-MX" sz="1050" dirty="0"/>
              <a:t>COORDINACIÓN SECTORIAL DE FORTALECIMIENTO ACADÉMICO</a:t>
            </a:r>
            <a:br>
              <a:rPr lang="es-MX" sz="1050" dirty="0"/>
            </a:br>
            <a:r>
              <a:rPr lang="es-MX" sz="1050" dirty="0"/>
              <a:t>DIRECCIÓN DE SUPERVISIÓN Y SEGUIMIENTO INSTITUCIONAL</a:t>
            </a:r>
            <a:endParaRPr lang="es-MX" sz="18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0C26F-05D6-3E42-AC4F-B7CE78B0F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220" y="3518693"/>
            <a:ext cx="11465560" cy="1978217"/>
          </a:xfrm>
        </p:spPr>
        <p:txBody>
          <a:bodyPr>
            <a:normAutofit/>
          </a:bodyPr>
          <a:lstStyle/>
          <a:p>
            <a:endParaRPr lang="es-MX" dirty="0"/>
          </a:p>
          <a:p>
            <a:r>
              <a:rPr lang="es-ES" dirty="0"/>
              <a:t>CURSO-TALLER 1: HACIA UNA PRÁCTICA DOCENTE COLABORATIVA EN LAS ÁREAS DE ACCESO AL CONOCIMIENTO </a:t>
            </a:r>
            <a:endParaRPr lang="es-MX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pic>
        <p:nvPicPr>
          <p:cNvPr id="6" name="Imagen 5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513AE80D-A3FA-481F-ACCA-7816AB63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70" y="5695003"/>
            <a:ext cx="3973789" cy="8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4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1BA51593-2939-F569-91DB-F3CE44CB3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352" y="405570"/>
            <a:ext cx="8842513" cy="707886"/>
          </a:xfrm>
          <a:prstGeom prst="rect">
            <a:avLst/>
          </a:prstGeom>
          <a:solidFill>
            <a:srgbClr val="6E152E"/>
          </a:solidFill>
          <a:ln w="38100">
            <a:solidFill>
              <a:srgbClr val="6E152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CURSO-TALLER 1: Hacia una práctica docente colaborativa en las áreas de acceso al conocimiento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B264B080-D9E3-F1CA-34BB-1935F0D51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3134" y="1478404"/>
            <a:ext cx="6528786" cy="3901192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400" b="1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Presentación</a:t>
            </a:r>
            <a:r>
              <a:rPr lang="es-ES" sz="1400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. Hacia una práctica docente colaborativa en las áreas de acceso al conocimiento, en el cual las y los docentes abordan de manera individual y a partir de su propia experiencia, la reflexión y análisis de temáticas pertenecientes a las ciencias naturales, las ciencias sociales y las humanidades, correspondientes al nuevo Marco Curricular Común de la Educación Media Superior (MCCEMS).</a:t>
            </a:r>
            <a:endParaRPr lang="es-MX" sz="1400" dirty="0">
              <a:solidFill>
                <a:schemeClr val="tx1"/>
              </a:solidFill>
              <a:latin typeface="Montserrat" panose="00000500000000000000" pitchFamily="2" charset="0"/>
              <a:ea typeface="Montserrat" panose="00000500000000000000" pitchFamily="2" charset="0"/>
              <a:cs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400" b="1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Propósito</a:t>
            </a:r>
            <a:r>
              <a:rPr lang="es-ES" sz="1400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: que las y los docentes dispongan de un espacio en donde experimenten, compartan, reflexionen y diseñen colaborativamente propuestas innovadoras que fortalezcan su práctica docente y se vean reflejadas en el proceso de enseñanza y aprendizaje de sus estudiantes.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400" b="1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Meta</a:t>
            </a:r>
            <a:r>
              <a:rPr lang="es-ES" sz="1400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. Que las y los participantes trabajen colaborativamente desde de su área de acceso al conocimiento, a través de las reflexiones de su práctica docente realizadas en su cuaderno de trabajo, con la finalidad de generar un acercamiento a los enfoques multi e interdisciplinariamente para el diseño de estrategias de enseñanza transversal</a:t>
            </a:r>
            <a:r>
              <a:rPr lang="es-MX" sz="1400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MX" sz="1800" dirty="0">
              <a:highlight>
                <a:srgbClr val="D3D3D3"/>
              </a:highlight>
              <a:latin typeface="Montserrat" panose="00000500000000000000" pitchFamily="2" charset="0"/>
              <a:ea typeface="Montserrat" panose="00000500000000000000" pitchFamily="2" charset="0"/>
              <a:cs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84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1BA51593-2939-F569-91DB-F3CE44CB3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352" y="405570"/>
            <a:ext cx="8842513" cy="707886"/>
          </a:xfrm>
          <a:prstGeom prst="rect">
            <a:avLst/>
          </a:prstGeom>
          <a:solidFill>
            <a:srgbClr val="6E152E"/>
          </a:solidFill>
          <a:ln w="38100">
            <a:solidFill>
              <a:srgbClr val="6E152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CURSO-TALLER 1: Hacia una práctica docente colaborativa en las áreas de acceso al conocimiento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B264B080-D9E3-F1CA-34BB-1935F0D51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266" y="1737360"/>
            <a:ext cx="6035040" cy="4385143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s-ES" sz="1800" b="1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Actividad 1. 30 minutos.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400" b="1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Formen equipos de trabajo de 3 participantes de acuerdo con su área de acceso al conocimiento donde se encuentra su asignatura.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400" b="1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Una vez conformados los grupos, plantea que en el equipo de trabajo y a partir de lo abordado en el subtema “1.1. Enseñanza de nuestra disciplina”, dialoguen y respondan las siguientes preguntas que se encuentran en las páginas 75-76 de su cuaderno de trabajo.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400" b="1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Revisar coincidencias y en su caso si alguien no realizo terminar este ejercicio.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ES" sz="1400" b="1" dirty="0">
              <a:solidFill>
                <a:schemeClr val="tx1"/>
              </a:solidFill>
              <a:latin typeface="Montserrat" panose="00000500000000000000" pitchFamily="2" charset="0"/>
              <a:ea typeface="Montserrat" panose="00000500000000000000" pitchFamily="2" charset="0"/>
              <a:cs typeface="Montserrat" panose="00000500000000000000" pitchFamily="2" charset="0"/>
            </a:endParaRPr>
          </a:p>
          <a:p>
            <a:pPr algn="just">
              <a:spcAft>
                <a:spcPts val="800"/>
              </a:spcAft>
            </a:pPr>
            <a:r>
              <a:rPr lang="es-MX" sz="1800" b="1" dirty="0">
                <a:solidFill>
                  <a:schemeClr val="tx1"/>
                </a:solidFill>
                <a:latin typeface="Montserrat" panose="00000500000000000000" pitchFamily="2" charset="0"/>
              </a:rPr>
              <a:t>Actividad 2.  45 minutos.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MX" sz="1400" b="1" dirty="0">
                <a:solidFill>
                  <a:schemeClr val="tx1"/>
                </a:solidFill>
                <a:latin typeface="Montserrat" panose="00000500000000000000" pitchFamily="2" charset="0"/>
              </a:rPr>
              <a:t>Responderemos de la pagina 77 a la 81 de su cuaderno de trabajo. En equipo de 3 por plantel.</a:t>
            </a:r>
          </a:p>
          <a:p>
            <a:pPr marL="34290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es-ES" sz="1600" dirty="0"/>
              <a:t>Analicen el texto y la tabla en la que se indican ejemplos de la emisión anual de gases de efecto invernadero que se genera al momento de producir diversos alimentos.</a:t>
            </a:r>
          </a:p>
          <a:p>
            <a:pPr marL="228600" indent="-228600" algn="just">
              <a:spcAft>
                <a:spcPts val="800"/>
              </a:spcAft>
              <a:buFont typeface="+mj-lt"/>
              <a:buAutoNum type="arabicPeriod"/>
            </a:pPr>
            <a:r>
              <a:rPr lang="es-ES" sz="1600" dirty="0"/>
              <a:t>¿Cómo enseñarían la temática del ejercicio a sus estudiantes a partir de la estrategia del aprendizaje situado? Escriban su respuesta en la página 78 del equipo.</a:t>
            </a:r>
          </a:p>
          <a:p>
            <a:pPr marL="228600" indent="-228600" algn="just">
              <a:spcAft>
                <a:spcPts val="800"/>
              </a:spcAft>
              <a:buFont typeface="+mj-lt"/>
              <a:buAutoNum type="arabicPeriod"/>
            </a:pPr>
            <a:r>
              <a:rPr lang="es-ES" sz="1600" dirty="0"/>
              <a:t>Una vez reflexionado sobre si su estrategia es situada en equipo de trabajo desarrollen los cuatro pasos, del aprendizaje situado de acuerdo con Hernández y Díaz (2015). Si es necesario veamos la pagina 29 de su manual.</a:t>
            </a:r>
          </a:p>
          <a:p>
            <a:pPr marL="228600" indent="-228600" algn="just">
              <a:spcAft>
                <a:spcPts val="800"/>
              </a:spcAft>
              <a:buFont typeface="+mj-lt"/>
              <a:buAutoNum type="arabicPeriod"/>
            </a:pPr>
            <a:r>
              <a:rPr lang="es-ES" sz="1600" dirty="0"/>
              <a:t>Finalmente ¿Qué elementos didácticos necesitarían para enseñar la temática del ejercicio, mediante la metodología de Aprendizaje Basado en Proyectos?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s-MX" sz="1400" b="1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ES" sz="1400" b="1" dirty="0">
              <a:solidFill>
                <a:schemeClr val="tx1"/>
              </a:solidFill>
              <a:latin typeface="Montserrat" panose="00000500000000000000" pitchFamily="2" charset="0"/>
              <a:ea typeface="Montserrat" panose="00000500000000000000" pitchFamily="2" charset="0"/>
              <a:cs typeface="Montserrat" panose="00000500000000000000" pitchFamily="2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28BAF2-2C1D-076A-7705-EF2AFE1D60FE}"/>
              </a:ext>
            </a:extLst>
          </p:cNvPr>
          <p:cNvSpPr txBox="1">
            <a:spLocks/>
          </p:cNvSpPr>
          <p:nvPr/>
        </p:nvSpPr>
        <p:spPr>
          <a:xfrm>
            <a:off x="528320" y="1737361"/>
            <a:ext cx="3007360" cy="33324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S" sz="1800" b="1" dirty="0">
                <a:latin typeface="Montserrat ExtraBold" panose="00000900000000000000" pitchFamily="2" charset="0"/>
              </a:rPr>
              <a:t>Actividades:</a:t>
            </a:r>
          </a:p>
          <a:p>
            <a:pPr algn="ctr">
              <a:spcBef>
                <a:spcPts val="0"/>
              </a:spcBef>
            </a:pPr>
            <a:endParaRPr lang="es-ES" sz="1800" b="1" dirty="0">
              <a:latin typeface="Montserrat ExtraBold" panose="00000900000000000000" pitchFamily="2" charset="0"/>
            </a:endParaRPr>
          </a:p>
          <a:p>
            <a:pPr algn="ctr">
              <a:spcBef>
                <a:spcPts val="0"/>
              </a:spcBef>
            </a:pPr>
            <a:r>
              <a:rPr lang="es-ES" sz="1400" b="1" dirty="0">
                <a:latin typeface="Montserrat ExtraBold" panose="00000900000000000000" pitchFamily="2" charset="0"/>
              </a:rPr>
              <a:t>Cada etapa y actividad tiene el propósito de que las y los participantes desarrollen colaborativamente una nueva visión colectiva, a partir de la reflexión individual realizada en su cuaderno de trabajo.</a:t>
            </a:r>
          </a:p>
          <a:p>
            <a:pPr algn="ctr">
              <a:spcBef>
                <a:spcPts val="0"/>
              </a:spcBef>
            </a:pPr>
            <a:r>
              <a:rPr lang="es-MX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5455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1BA51593-2939-F569-91DB-F3CE44CB3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352" y="405570"/>
            <a:ext cx="8842513" cy="707886"/>
          </a:xfrm>
          <a:prstGeom prst="rect">
            <a:avLst/>
          </a:prstGeom>
          <a:solidFill>
            <a:srgbClr val="6E152E"/>
          </a:solidFill>
          <a:ln w="38100">
            <a:solidFill>
              <a:srgbClr val="6E152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CURSO-TALLER 1: Hacia una práctica docente colaborativa en las áreas de acceso al conocimiento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B264B080-D9E3-F1CA-34BB-1935F0D51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0960" y="1737361"/>
            <a:ext cx="7071360" cy="3901192"/>
          </a:xfrm>
        </p:spPr>
        <p:txBody>
          <a:bodyPr>
            <a:normAutofit/>
          </a:bodyPr>
          <a:lstStyle/>
          <a:p>
            <a:pPr algn="just"/>
            <a:r>
              <a:rPr lang="es-ES" sz="1800" b="1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Actividad 3. 45 minutos.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400" b="1" dirty="0">
                <a:solidFill>
                  <a:schemeClr val="tx1"/>
                </a:solidFill>
                <a:latin typeface="Montserrat" panose="00000500000000000000" pitchFamily="2" charset="0"/>
              </a:rPr>
              <a:t>Para esta etapa, utilizaremos la tabla </a:t>
            </a:r>
            <a:r>
              <a:rPr lang="es-ES" sz="1400" b="1" dirty="0">
                <a:solidFill>
                  <a:schemeClr val="tx1"/>
                </a:solidFill>
                <a:latin typeface="Montserrat" panose="00000500000000000000" pitchFamily="2" charset="0"/>
                <a:hlinkClick r:id="rId2" action="ppaction://hlinkfile"/>
              </a:rPr>
              <a:t>Tipos de disciplinariedad </a:t>
            </a:r>
            <a:r>
              <a:rPr lang="es-ES" sz="1400" b="1" dirty="0">
                <a:solidFill>
                  <a:schemeClr val="tx1"/>
                </a:solidFill>
                <a:latin typeface="Montserrat" panose="00000500000000000000" pitchFamily="2" charset="0"/>
              </a:rPr>
              <a:t>de la página 84 de su cuaderno de trabajo, y que comenten acerca de las diversas formas de trabajo multidisciplinario, interdisciplinario y transdisciplinar.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400" b="1" dirty="0">
                <a:solidFill>
                  <a:schemeClr val="tx1"/>
                </a:solidFill>
                <a:latin typeface="Montserrat" panose="00000500000000000000" pitchFamily="2" charset="0"/>
              </a:rPr>
              <a:t>Enseguida respondan colaborativamente las siguientes preguntas. De acuerdo con su contexto escolar y situación profesional: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400" b="1" dirty="0">
                <a:solidFill>
                  <a:schemeClr val="tx1"/>
                </a:solidFill>
                <a:latin typeface="Montserrat" panose="00000500000000000000" pitchFamily="2" charset="0"/>
              </a:rPr>
              <a:t>¿Qué tipo de disciplinariedad pueden trabajar colaborativamente con sus compañeras y compañeros de su equipo de trabajo? ¿Han trabajado interdisciplinariamente con otras materias? ¿cómo? A partir del programa de su asignatura, ¿qué contenidos o temáticas podrían trabajar colaborativamente con sus compañeras y compañeros?.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ES" sz="1400" b="1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ES" sz="1800" b="1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Receso.  15 minutos.</a:t>
            </a:r>
          </a:p>
          <a:p>
            <a:pPr algn="just"/>
            <a:endParaRPr lang="es-ES" sz="1400" b="1" dirty="0">
              <a:solidFill>
                <a:schemeClr val="tx1"/>
              </a:solidFill>
              <a:latin typeface="Montserrat" panose="00000500000000000000" pitchFamily="2" charset="0"/>
              <a:ea typeface="Montserrat" panose="00000500000000000000" pitchFamily="2" charset="0"/>
              <a:cs typeface="Montserrat" panose="00000500000000000000" pitchFamily="2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28BAF2-2C1D-076A-7705-EF2AFE1D60FE}"/>
              </a:ext>
            </a:extLst>
          </p:cNvPr>
          <p:cNvSpPr txBox="1">
            <a:spLocks/>
          </p:cNvSpPr>
          <p:nvPr/>
        </p:nvSpPr>
        <p:spPr>
          <a:xfrm>
            <a:off x="528320" y="1737361"/>
            <a:ext cx="3007360" cy="33324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S" sz="1800" b="1" dirty="0">
                <a:latin typeface="Montserrat ExtraBold" panose="00000900000000000000" pitchFamily="2" charset="0"/>
              </a:rPr>
              <a:t>Actividades:</a:t>
            </a:r>
          </a:p>
          <a:p>
            <a:pPr algn="ctr">
              <a:spcBef>
                <a:spcPts val="0"/>
              </a:spcBef>
            </a:pPr>
            <a:endParaRPr lang="es-ES" sz="1800" b="1" dirty="0">
              <a:latin typeface="Montserrat ExtraBold" panose="00000900000000000000" pitchFamily="2" charset="0"/>
            </a:endParaRPr>
          </a:p>
          <a:p>
            <a:pPr algn="ctr">
              <a:spcBef>
                <a:spcPts val="0"/>
              </a:spcBef>
            </a:pPr>
            <a:r>
              <a:rPr lang="es-ES" sz="1400" b="1" dirty="0">
                <a:latin typeface="Montserrat ExtraBold" panose="00000900000000000000" pitchFamily="2" charset="0"/>
              </a:rPr>
              <a:t>Cada etapa y actividad tiene el propósito de que las y los participantes desarrollen colaborativamente una nueva visión colectiva, a partir de la reflexión individual realizada en su cuaderno de trabajo.</a:t>
            </a:r>
          </a:p>
          <a:p>
            <a:pPr algn="ctr">
              <a:spcBef>
                <a:spcPts val="0"/>
              </a:spcBef>
            </a:pPr>
            <a:r>
              <a:rPr lang="es-MX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302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1BA51593-2939-F569-91DB-F3CE44CB3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352" y="405570"/>
            <a:ext cx="8842513" cy="707886"/>
          </a:xfrm>
          <a:prstGeom prst="rect">
            <a:avLst/>
          </a:prstGeom>
          <a:solidFill>
            <a:srgbClr val="6E152E"/>
          </a:solidFill>
          <a:ln w="38100">
            <a:solidFill>
              <a:srgbClr val="6E152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CURSO-TALLER 1: Hacia una práctica docente colaborativa en las áreas de acceso al conocimiento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B264B080-D9E3-F1CA-34BB-1935F0D51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920" y="1737360"/>
            <a:ext cx="5648960" cy="429767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ES" sz="1800" b="1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Actividad 4. 45 minutos.</a:t>
            </a:r>
          </a:p>
          <a:p>
            <a:pPr algn="just"/>
            <a:r>
              <a:rPr lang="es-ES" sz="1800" b="1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¡</a:t>
            </a:r>
            <a:r>
              <a:rPr lang="es-ES" sz="1800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A poner en práctica lo aprendido!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800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Con su equipo de trabajo desarrollen lo siguiente: Valoren y elijan un contenido o temática, a partir de las respuestas de la última pregunta de la etapa 3.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800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Determinen en qué nivel o tipo de disciplinariedad pueden trabajar este contenido, de acuerdo con su contexto personal y educativo. Realicen una lluvia de ideas sobre cuáles serían los mejores elementos didácticos (métodos, metodologías, estrategias, entre otros), y estrategias colaborativas para enseñar el contenido que eligieron de acuerdo con el tipo de disciplinariedad que determinaron para trabajarlo.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800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Vamos a responder en las pagina 85 y 86, por equipo, la respuesta.</a:t>
            </a:r>
          </a:p>
          <a:p>
            <a:pPr algn="just"/>
            <a:endParaRPr lang="es-ES" sz="1800" b="1" dirty="0">
              <a:solidFill>
                <a:schemeClr val="tx1"/>
              </a:solidFill>
              <a:latin typeface="Montserrat" panose="00000500000000000000" pitchFamily="2" charset="0"/>
              <a:ea typeface="Montserrat" panose="00000500000000000000" pitchFamily="2" charset="0"/>
              <a:cs typeface="Montserrat" panose="00000500000000000000" pitchFamily="2" charset="0"/>
            </a:endParaRPr>
          </a:p>
          <a:p>
            <a:pPr algn="just">
              <a:spcAft>
                <a:spcPts val="800"/>
              </a:spcAft>
            </a:pPr>
            <a:r>
              <a:rPr lang="es-MX" sz="1800" b="1" dirty="0">
                <a:solidFill>
                  <a:schemeClr val="tx1"/>
                </a:solidFill>
                <a:latin typeface="Montserrat" panose="00000500000000000000" pitchFamily="2" charset="0"/>
              </a:rPr>
              <a:t>Actividad 5.  45 minutos.</a:t>
            </a:r>
          </a:p>
          <a:p>
            <a:pPr algn="just">
              <a:spcAft>
                <a:spcPts val="800"/>
              </a:spcAft>
            </a:pPr>
            <a:r>
              <a:rPr lang="es-ES" sz="1900" dirty="0">
                <a:solidFill>
                  <a:schemeClr val="tx1"/>
                </a:solidFill>
                <a:latin typeface="Montserrat" panose="00000500000000000000" pitchFamily="2" charset="0"/>
              </a:rPr>
              <a:t>Establecimiento de acuerdos. (Página 18 manual del capacitador) reflexionando….. 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1900" dirty="0">
                <a:solidFill>
                  <a:schemeClr val="tx1"/>
                </a:solidFill>
                <a:latin typeface="Montserrat" panose="00000500000000000000" pitchFamily="2" charset="0"/>
              </a:rPr>
              <a:t>¿Qué podrían implementar a corto plazo? • ¿Qué pasaría si alguno de los planteamientos aquí revisados, pudieran llevarse a la práctica a corto plazo?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28BAF2-2C1D-076A-7705-EF2AFE1D60FE}"/>
              </a:ext>
            </a:extLst>
          </p:cNvPr>
          <p:cNvSpPr txBox="1">
            <a:spLocks/>
          </p:cNvSpPr>
          <p:nvPr/>
        </p:nvSpPr>
        <p:spPr>
          <a:xfrm>
            <a:off x="528320" y="1737361"/>
            <a:ext cx="3007360" cy="33324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S" sz="1800" b="1" dirty="0">
                <a:latin typeface="Montserrat ExtraBold" panose="00000900000000000000" pitchFamily="2" charset="0"/>
              </a:rPr>
              <a:t>Actividades:</a:t>
            </a:r>
          </a:p>
          <a:p>
            <a:pPr algn="ctr">
              <a:spcBef>
                <a:spcPts val="0"/>
              </a:spcBef>
            </a:pPr>
            <a:endParaRPr lang="es-ES" sz="1800" b="1" dirty="0">
              <a:latin typeface="Montserrat ExtraBold" panose="00000900000000000000" pitchFamily="2" charset="0"/>
            </a:endParaRPr>
          </a:p>
          <a:p>
            <a:pPr algn="ctr">
              <a:spcBef>
                <a:spcPts val="0"/>
              </a:spcBef>
            </a:pPr>
            <a:r>
              <a:rPr lang="es-ES" sz="1400" b="1" dirty="0">
                <a:latin typeface="Montserrat ExtraBold" panose="00000900000000000000" pitchFamily="2" charset="0"/>
              </a:rPr>
              <a:t>Cada etapa y actividad tiene el propósito de que las y los participantes desarrollen colaborativamente una nueva visión colectiva, a partir de la reflexión individual realizada en su cuaderno de trabajo.</a:t>
            </a:r>
          </a:p>
          <a:p>
            <a:pPr algn="ctr">
              <a:spcBef>
                <a:spcPts val="0"/>
              </a:spcBef>
            </a:pPr>
            <a:r>
              <a:rPr lang="es-MX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3699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08BA3F5-3F0E-9540-B6C2-4BCD708D4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953" y="2865880"/>
            <a:ext cx="10560093" cy="727041"/>
          </a:xfrm>
        </p:spPr>
        <p:txBody>
          <a:bodyPr>
            <a:normAutofit fontScale="25000" lnSpcReduction="20000"/>
          </a:bodyPr>
          <a:lstStyle/>
          <a:p>
            <a:r>
              <a:rPr lang="es-MX" sz="12800" dirty="0"/>
              <a:t>En hora buena</a:t>
            </a:r>
          </a:p>
          <a:p>
            <a:endParaRPr lang="es-MX" sz="12800" dirty="0"/>
          </a:p>
          <a:p>
            <a:r>
              <a:rPr lang="es-MX" sz="12800" dirty="0"/>
              <a:t>¡Gracias por su colaboración y participación!</a:t>
            </a:r>
          </a:p>
          <a:p>
            <a:endParaRPr lang="es-MX" dirty="0"/>
          </a:p>
        </p:txBody>
      </p:sp>
      <p:pic>
        <p:nvPicPr>
          <p:cNvPr id="4" name="Imagen 3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561A578A-7CDF-4D24-AB79-24DD77817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70" y="5695003"/>
            <a:ext cx="3973789" cy="8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62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1BA51593-2939-F569-91DB-F3CE44CB3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352" y="405570"/>
            <a:ext cx="8842513" cy="707886"/>
          </a:xfrm>
          <a:prstGeom prst="rect">
            <a:avLst/>
          </a:prstGeom>
          <a:solidFill>
            <a:srgbClr val="6E152E"/>
          </a:solidFill>
          <a:ln w="38100">
            <a:solidFill>
              <a:srgbClr val="6E152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Meta de la Trayectoria </a:t>
            </a:r>
            <a:b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25BB738B-DFC6-60D9-7E07-5D54927A3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010" y="1607565"/>
            <a:ext cx="6324600" cy="4351339"/>
          </a:xfrm>
        </p:spPr>
        <p:txBody>
          <a:bodyPr>
            <a:normAutofit/>
          </a:bodyPr>
          <a:lstStyle/>
          <a:p>
            <a:pPr algn="just"/>
            <a:r>
              <a:rPr lang="es-MX" sz="1800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Que las y los docentes distingan los principales elementos del nuevo Marco Curricular Común de la Educación Media Superior (MCCEMS); a través de la revisión de contenidos relacionados con las áreas de acceso al conocimiento, los recursos sociocognitivos y los recursos socioemocionales, la reflexión sobre su práctica, el aprendizaje entre pares, el enfoque transversal, el trabajo colaborativo y la construcción de acuerdos; con la finalidad de contribuir al desarrollo integral de las y los jóvenes que cursan la Educación Media Superior.</a:t>
            </a:r>
          </a:p>
          <a:p>
            <a:endParaRPr lang="es-MX" sz="18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4D2C867-6CA8-31E8-6135-B12AA1E4FCB2}"/>
              </a:ext>
            </a:extLst>
          </p:cNvPr>
          <p:cNvSpPr txBox="1"/>
          <p:nvPr/>
        </p:nvSpPr>
        <p:spPr>
          <a:xfrm>
            <a:off x="4785360" y="4439920"/>
            <a:ext cx="66487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Es preciso enfatizar que para lograr esta meta es de vital importancia</a:t>
            </a:r>
            <a:r>
              <a:rPr lang="es-MX" sz="1400" b="1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 la reflexión y la valorización de tu experiencia y práctica docente.  </a:t>
            </a:r>
            <a:r>
              <a:rPr lang="es-MX" sz="1400" dirty="0">
                <a:solidFill>
                  <a:srgbClr val="00000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Esos 2 elementos serán las herramientas </a:t>
            </a:r>
            <a:r>
              <a:rPr lang="es-MX" sz="1400" b="1" dirty="0">
                <a:solidFill>
                  <a:srgbClr val="00000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más utilizadas en los 3 cursos-talleres. </a:t>
            </a:r>
            <a:endParaRPr lang="es-MX" sz="1400" b="1" dirty="0"/>
          </a:p>
        </p:txBody>
      </p:sp>
    </p:spTree>
    <p:extLst>
      <p:ext uri="{BB962C8B-B14F-4D97-AF65-F5344CB8AC3E}">
        <p14:creationId xmlns:p14="http://schemas.microsoft.com/office/powerpoint/2010/main" val="3264581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1BA51593-2939-F569-91DB-F3CE44CB3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352" y="405570"/>
            <a:ext cx="8842513" cy="707886"/>
          </a:xfrm>
          <a:prstGeom prst="rect">
            <a:avLst/>
          </a:prstGeom>
          <a:solidFill>
            <a:srgbClr val="6E152E"/>
          </a:solidFill>
          <a:ln w="38100">
            <a:solidFill>
              <a:srgbClr val="6E152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El nuevo Marco Curricular Común de la Educación Media Superior (MCCEMS).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8F8F54D-0DE2-7B74-6A5F-F6B619A34F39}"/>
              </a:ext>
            </a:extLst>
          </p:cNvPr>
          <p:cNvSpPr txBox="1"/>
          <p:nvPr/>
        </p:nvSpPr>
        <p:spPr>
          <a:xfrm>
            <a:off x="2720921" y="1473953"/>
            <a:ext cx="823412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br>
              <a:rPr lang="es-MX" sz="1600" b="1" i="1" dirty="0">
                <a:solidFill>
                  <a:srgbClr val="A42145"/>
                </a:solidFill>
                <a:latin typeface="Montserrat" panose="00000500000000000000" pitchFamily="2" charset="0"/>
              </a:rPr>
            </a:br>
            <a:r>
              <a:rPr lang="es-MX" sz="1600" b="0" i="0" u="none" strike="noStrike" baseline="0" dirty="0">
                <a:latin typeface="Montserrat-Regular"/>
              </a:rPr>
              <a:t>Es preciso señalar, </a:t>
            </a:r>
            <a:r>
              <a:rPr lang="es-MX" sz="1600" dirty="0">
                <a:latin typeface="Montserrat-Regular"/>
              </a:rPr>
              <a:t>que el </a:t>
            </a:r>
            <a:r>
              <a:rPr lang="es-MX" sz="1600" b="1" dirty="0">
                <a:latin typeface="Montserrat-Regular"/>
              </a:rPr>
              <a:t>nuevo MCCEMS </a:t>
            </a:r>
            <a:r>
              <a:rPr lang="es-MX" sz="1600" dirty="0">
                <a:latin typeface="Montserrat-Regular"/>
              </a:rPr>
              <a:t>está sustentado bajo los siguientes elementos:</a:t>
            </a:r>
          </a:p>
          <a:p>
            <a:pPr algn="just"/>
            <a:endParaRPr lang="es-MX" sz="1600" b="0" i="0" u="none" strike="noStrike" baseline="0" dirty="0">
              <a:latin typeface="Montserrat-Regular"/>
            </a:endParaRPr>
          </a:p>
          <a:p>
            <a:pPr algn="just"/>
            <a:endParaRPr lang="es-MX" sz="1800" b="0" i="0" u="none" strike="noStrike" baseline="0" dirty="0">
              <a:latin typeface="Montserrat-Regular"/>
            </a:endParaRPr>
          </a:p>
          <a:p>
            <a:pPr algn="just"/>
            <a:r>
              <a:rPr lang="es-MX" b="1" i="1" u="none" strike="noStrike" baseline="0" dirty="0">
                <a:solidFill>
                  <a:srgbClr val="A42145"/>
                </a:solidFill>
                <a:latin typeface="Montserrat-Regular"/>
              </a:rPr>
              <a:t>1. Líneas de Política Pública para la Educación Media Superior.</a:t>
            </a:r>
          </a:p>
          <a:p>
            <a:pPr algn="just"/>
            <a:endParaRPr lang="es-MX" dirty="0">
              <a:latin typeface="Montserrat-Regular"/>
            </a:endParaRPr>
          </a:p>
          <a:p>
            <a:pPr algn="just"/>
            <a:r>
              <a:rPr lang="es-MX" sz="1600" b="0" i="0" u="none" strike="noStrike" baseline="0" dirty="0">
                <a:latin typeface="Montserrat-Regular"/>
              </a:rPr>
              <a:t>En este documento se abordan los temas más relevantes para el desarrollo de la EMS, tales como: la educación con calidad y equidad, los contenidos y las actividades para el aprendizaje, la dignificación y revalorización de la y el docente; así como la gobernanza, la infraestructura y los recursos financieros.</a:t>
            </a:r>
            <a:endParaRPr lang="es-MX" sz="1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D863D1-29B0-7870-7A04-B370052D3C7A}"/>
              </a:ext>
            </a:extLst>
          </p:cNvPr>
          <p:cNvSpPr txBox="1"/>
          <p:nvPr/>
        </p:nvSpPr>
        <p:spPr>
          <a:xfrm>
            <a:off x="2720921" y="4141683"/>
            <a:ext cx="78661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600" b="0" i="0" u="none" strike="noStrike" baseline="0" dirty="0">
              <a:latin typeface="Montserrat-Regular"/>
            </a:endParaRPr>
          </a:p>
          <a:p>
            <a:pPr algn="just"/>
            <a:endParaRPr lang="es-MX" sz="1600" dirty="0">
              <a:latin typeface="Montserrat-Regular"/>
            </a:endParaRPr>
          </a:p>
          <a:p>
            <a:pPr algn="just"/>
            <a:r>
              <a:rPr lang="es-MX" b="1" i="1" dirty="0">
                <a:solidFill>
                  <a:srgbClr val="A42145"/>
                </a:solidFill>
                <a:latin typeface="Montserrat-Regular"/>
              </a:rPr>
              <a:t>2</a:t>
            </a:r>
            <a:r>
              <a:rPr lang="es-MX" b="1" i="1" u="none" strike="noStrike" baseline="0" dirty="0">
                <a:solidFill>
                  <a:srgbClr val="A42145"/>
                </a:solidFill>
                <a:latin typeface="Montserrat-Regular"/>
              </a:rPr>
              <a:t>. Constitución Política de los Estados Unidos Mexicanos. </a:t>
            </a:r>
          </a:p>
          <a:p>
            <a:pPr algn="just"/>
            <a:endParaRPr lang="es-MX" sz="1600" b="1" i="1" u="none" strike="noStrike" baseline="0" dirty="0">
              <a:solidFill>
                <a:srgbClr val="A42145"/>
              </a:solidFill>
              <a:latin typeface="Montserrat-Regular"/>
            </a:endParaRPr>
          </a:p>
          <a:p>
            <a:pPr algn="just"/>
            <a:r>
              <a:rPr lang="es-MX" sz="1600" b="0" i="0" u="none" strike="noStrike" baseline="0" dirty="0">
                <a:latin typeface="Montserrat-Regular"/>
              </a:rPr>
              <a:t>El cambio constitucional al Art. 3º y a sus leyes secundarias, que promueve una educación integral y da lugar a la Nueva Escuela Mexicana (NEM).</a:t>
            </a:r>
          </a:p>
          <a:p>
            <a:pPr algn="just"/>
            <a:endParaRPr lang="es-MX" sz="1600" dirty="0">
              <a:latin typeface="Montserrat-Regular"/>
            </a:endParaRPr>
          </a:p>
        </p:txBody>
      </p:sp>
      <p:pic>
        <p:nvPicPr>
          <p:cNvPr id="9" name="Picture 2" descr="Constitución 1917">
            <a:extLst>
              <a:ext uri="{FF2B5EF4-FFF2-40B4-BE49-F238E27FC236}">
                <a16:creationId xmlns:a16="http://schemas.microsoft.com/office/drawing/2014/main" id="{12721DA9-583E-CBFF-056F-40909D318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7472">
            <a:off x="1686167" y="2472983"/>
            <a:ext cx="400760" cy="5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42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1BA51593-2939-F569-91DB-F3CE44CB3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352" y="405570"/>
            <a:ext cx="8842513" cy="707886"/>
          </a:xfrm>
          <a:prstGeom prst="rect">
            <a:avLst/>
          </a:prstGeom>
          <a:solidFill>
            <a:srgbClr val="6E152E"/>
          </a:solidFill>
          <a:ln w="38100">
            <a:solidFill>
              <a:srgbClr val="6E152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El nuevo Marco Curricular Común de la Educación Media Superior (MCCEMS).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</a:endParaRPr>
          </a:p>
        </p:txBody>
      </p:sp>
      <p:pic>
        <p:nvPicPr>
          <p:cNvPr id="9" name="Picture 2" descr="Constitución 1917">
            <a:extLst>
              <a:ext uri="{FF2B5EF4-FFF2-40B4-BE49-F238E27FC236}">
                <a16:creationId xmlns:a16="http://schemas.microsoft.com/office/drawing/2014/main" id="{12721DA9-583E-CBFF-056F-40909D318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7472">
            <a:off x="1686167" y="2472983"/>
            <a:ext cx="400760" cy="5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9BDE1D4-5B3C-95D7-09B8-80A5D567C14F}"/>
              </a:ext>
            </a:extLst>
          </p:cNvPr>
          <p:cNvSpPr txBox="1"/>
          <p:nvPr/>
        </p:nvSpPr>
        <p:spPr>
          <a:xfrm>
            <a:off x="3446106" y="531051"/>
            <a:ext cx="76546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800" b="0" i="0" u="none" strike="noStrike" baseline="0" dirty="0">
              <a:latin typeface="Montserrat-Regular"/>
            </a:endParaRPr>
          </a:p>
          <a:p>
            <a:pPr algn="just"/>
            <a:endParaRPr lang="es-MX" sz="1800" b="0" i="0" u="none" strike="noStrike" baseline="0" dirty="0">
              <a:latin typeface="Montserrat-Regular"/>
            </a:endParaRPr>
          </a:p>
          <a:p>
            <a:pPr algn="just"/>
            <a:endParaRPr lang="es-MX" sz="1800" b="0" i="0" u="none" strike="noStrike" baseline="0" dirty="0">
              <a:latin typeface="Montserrat-Regular"/>
            </a:endParaRPr>
          </a:p>
          <a:p>
            <a:pPr algn="just"/>
            <a:r>
              <a:rPr lang="es-MX" b="1" i="1" u="none" strike="noStrike" baseline="0" dirty="0">
                <a:solidFill>
                  <a:srgbClr val="A42145"/>
                </a:solidFill>
                <a:latin typeface="Montserrat-Regular"/>
              </a:rPr>
              <a:t>3. La Nueva Escuela Mexicana</a:t>
            </a:r>
            <a:endParaRPr lang="es-MX" b="1" i="1" dirty="0">
              <a:solidFill>
                <a:srgbClr val="A42145"/>
              </a:solidFill>
              <a:latin typeface="Montserrat-Regular"/>
            </a:endParaRPr>
          </a:p>
          <a:p>
            <a:pPr algn="just"/>
            <a:endParaRPr lang="es-MX" sz="1800" b="1" i="1" dirty="0">
              <a:solidFill>
                <a:srgbClr val="A42145"/>
              </a:solidFill>
              <a:effectLst/>
              <a:latin typeface="Montserrat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MX" b="1" i="1" dirty="0">
              <a:solidFill>
                <a:srgbClr val="A42145"/>
              </a:solidFill>
              <a:latin typeface="Montserrat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sz="1800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Los principios humanistas de la NEM siguen siendo la base del nuevo MCCEMS tales como: la cultura de paz, la interculturalidad, el respeto por la naturaleza y cuidado del medio ambiente, entre otros.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86B7209-E7C8-19A9-B453-FF5EBB9313B8}"/>
              </a:ext>
            </a:extLst>
          </p:cNvPr>
          <p:cNvSpPr txBox="1"/>
          <p:nvPr/>
        </p:nvSpPr>
        <p:spPr>
          <a:xfrm>
            <a:off x="3357330" y="3290907"/>
            <a:ext cx="774340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600" b="0" i="0" u="none" strike="noStrike" baseline="0" dirty="0">
              <a:latin typeface="Montserrat-Regular"/>
            </a:endParaRPr>
          </a:p>
          <a:p>
            <a:pPr algn="just"/>
            <a:endParaRPr lang="es-MX" sz="1600" dirty="0">
              <a:latin typeface="Montserrat-Regular"/>
            </a:endParaRPr>
          </a:p>
          <a:p>
            <a:pPr algn="just"/>
            <a:r>
              <a:rPr lang="es-MX" b="1" i="1" dirty="0">
                <a:solidFill>
                  <a:srgbClr val="A42145"/>
                </a:solidFill>
                <a:latin typeface="Montserrat-Regular"/>
              </a:rPr>
              <a:t>4. </a:t>
            </a:r>
            <a:r>
              <a:rPr lang="es-MX" b="1" i="1" u="none" strike="noStrike" baseline="0" dirty="0">
                <a:solidFill>
                  <a:srgbClr val="A42145"/>
                </a:solidFill>
                <a:latin typeface="Montserrat-Regular"/>
              </a:rPr>
              <a:t>La Educación de Trayectoria</a:t>
            </a:r>
          </a:p>
          <a:p>
            <a:pPr algn="just"/>
            <a:endParaRPr lang="es-MX" b="1" i="1" dirty="0">
              <a:solidFill>
                <a:srgbClr val="A42145"/>
              </a:solidFill>
              <a:latin typeface="Montserrat-Regular"/>
            </a:endParaRPr>
          </a:p>
          <a:p>
            <a:pPr algn="just"/>
            <a:r>
              <a:rPr lang="es-MX" sz="1800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El nuevo MCCEMS visualiza a la </a:t>
            </a:r>
            <a:r>
              <a:rPr lang="es-MX" i="1" dirty="0">
                <a:solidFill>
                  <a:srgbClr val="000000"/>
                </a:solidFill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E</a:t>
            </a:r>
            <a:r>
              <a:rPr lang="es-MX" sz="1800" i="1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ducación de trayectoria </a:t>
            </a:r>
            <a:r>
              <a:rPr lang="es-MX" sz="1800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como una articulación estratégica con todo aquello que han desarrollado las y los estudiantes desde la educación básica (inicial, primaria y secundaria) y establecer su vinculación con la Educación Superior.</a:t>
            </a:r>
          </a:p>
          <a:p>
            <a:pPr algn="just"/>
            <a:endParaRPr lang="es-MX" sz="1600" dirty="0">
              <a:latin typeface="Montserrat-Regular"/>
            </a:endParaRPr>
          </a:p>
        </p:txBody>
      </p:sp>
    </p:spTree>
    <p:extLst>
      <p:ext uri="{BB962C8B-B14F-4D97-AF65-F5344CB8AC3E}">
        <p14:creationId xmlns:p14="http://schemas.microsoft.com/office/powerpoint/2010/main" val="561578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1BA51593-2939-F569-91DB-F3CE44CB3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352" y="405570"/>
            <a:ext cx="8842513" cy="707886"/>
          </a:xfrm>
          <a:prstGeom prst="rect">
            <a:avLst/>
          </a:prstGeom>
          <a:solidFill>
            <a:srgbClr val="6E152E"/>
          </a:solidFill>
          <a:ln w="38100">
            <a:solidFill>
              <a:srgbClr val="6E152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El nuevo Marco Curricular Común de la Educación Media Superior (MCCEMS).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5390EE3-D3FF-B563-6F43-86D827065017}"/>
              </a:ext>
            </a:extLst>
          </p:cNvPr>
          <p:cNvSpPr txBox="1">
            <a:spLocks/>
          </p:cNvSpPr>
          <p:nvPr/>
        </p:nvSpPr>
        <p:spPr>
          <a:xfrm>
            <a:off x="528320" y="1737361"/>
            <a:ext cx="3938900" cy="3985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800" b="1" dirty="0">
                <a:latin typeface="Montserrat ExtraBold" panose="00000900000000000000" pitchFamily="2" charset="0"/>
              </a:rPr>
              <a:t>Sustentos pedagógicos y normativos del nuevo Marco Curricular Común de la Educación Media Superior (MCCEMS)</a:t>
            </a:r>
            <a:br>
              <a:rPr lang="es-MX" sz="2800" b="1" i="1" dirty="0">
                <a:solidFill>
                  <a:srgbClr val="A42145"/>
                </a:solidFill>
                <a:latin typeface="Montserrat" panose="00000500000000000000" pitchFamily="2" charset="0"/>
              </a:rPr>
            </a:br>
            <a:r>
              <a:rPr lang="es-MX" sz="2400" dirty="0"/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402F80-6AD8-47FD-DE1F-8B7D04738C5A}"/>
              </a:ext>
            </a:extLst>
          </p:cNvPr>
          <p:cNvSpPr txBox="1"/>
          <p:nvPr/>
        </p:nvSpPr>
        <p:spPr>
          <a:xfrm>
            <a:off x="4467220" y="866285"/>
            <a:ext cx="6300982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20520" algn="just">
              <a:spcBef>
                <a:spcPts val="600"/>
              </a:spcBef>
              <a:spcAft>
                <a:spcPts val="600"/>
              </a:spcAft>
              <a:tabLst>
                <a:tab pos="3976370" algn="ctr"/>
              </a:tabLst>
            </a:pPr>
            <a:endParaRPr lang="es-MX" sz="1800" dirty="0">
              <a:solidFill>
                <a:srgbClr val="000000"/>
              </a:solidFill>
              <a:effectLst/>
              <a:latin typeface="Montserrat" panose="00000500000000000000" pitchFamily="2" charset="0"/>
              <a:ea typeface="Montserrat" panose="00000500000000000000" pitchFamily="2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"/>
              <a:tabLst>
                <a:tab pos="3976370" algn="ctr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Replantear el fin de la educación.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  <a:tabLst>
                <a:tab pos="3976370" algn="ctr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Promover el aprendizaje a lo largo de la vida.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  <a:tabLst>
                <a:tab pos="3976370" algn="ctr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Trabajar y actuar desde los valores, primordialmente de la honestidad, la cultura de paz y respeto a los derechos humanos.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  <a:tabLst>
                <a:tab pos="3976370" algn="ctr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Considerar la adolescencia como una etapa fundamental en la vida que requiere de una atención específica y diferenciada.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  <a:tabLst>
                <a:tab pos="3976370" algn="ctr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Contemplar a las y los estudiantes como sujetos de derechos que aprenden tanto cognitiva como emocionalmente. 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  <a:tabLst>
                <a:tab pos="3976370" algn="ctr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Distinguir las necesidades de cada comunidad educativa para atenderlas con equidad.</a:t>
            </a: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"/>
              <a:tabLst>
                <a:tab pos="3976370" algn="ctr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Promover el desarrollo de proyectos de vida propios y el ejercicio de una ciudadanía que participa activamente en la construcción de la democracia.</a:t>
            </a:r>
          </a:p>
          <a:p>
            <a:pPr algn="just"/>
            <a:endParaRPr lang="es-MX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070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B84DE-9CE2-8FCB-60A8-98628F8B9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409" y="-542535"/>
            <a:ext cx="6968447" cy="1806095"/>
          </a:xfrm>
        </p:spPr>
        <p:txBody>
          <a:bodyPr>
            <a:normAutofit/>
          </a:bodyPr>
          <a:lstStyle/>
          <a:p>
            <a:r>
              <a:rPr lang="es-MX" sz="2800" dirty="0">
                <a:latin typeface="Montserrat ExtraBold" panose="00000900000000000000" pitchFamily="2" charset="0"/>
              </a:rPr>
              <a:t>Currículum fundamental y currículum  ampliado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C9C807-B28B-FFFD-E558-181A3D1606B4}"/>
              </a:ext>
            </a:extLst>
          </p:cNvPr>
          <p:cNvSpPr txBox="1"/>
          <p:nvPr/>
        </p:nvSpPr>
        <p:spPr>
          <a:xfrm>
            <a:off x="526001" y="1907727"/>
            <a:ext cx="60945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000000"/>
                </a:solidFill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E</a:t>
            </a:r>
            <a:r>
              <a:rPr lang="es-MX" sz="1800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l nuevo MCCEMS contempla:</a:t>
            </a:r>
          </a:p>
          <a:p>
            <a:pPr algn="just"/>
            <a:endParaRPr lang="es-MX" b="1" dirty="0">
              <a:solidFill>
                <a:srgbClr val="000000"/>
              </a:solidFill>
              <a:latin typeface="Montserrat" panose="00000500000000000000" pitchFamily="2" charset="0"/>
              <a:ea typeface="Montserrat" panose="00000500000000000000" pitchFamily="2" charset="0"/>
              <a:cs typeface="Times New Roman" panose="02020603050405020304" pitchFamily="18" charset="0"/>
            </a:endParaRPr>
          </a:p>
          <a:p>
            <a:pPr marL="742939" lvl="1" indent="-285750" algn="just">
              <a:buFont typeface="Wingdings" panose="05000000000000000000" pitchFamily="2" charset="2"/>
              <a:buChar char="ü"/>
            </a:pPr>
            <a:r>
              <a:rPr lang="es-MX" dirty="0">
                <a:solidFill>
                  <a:srgbClr val="000000"/>
                </a:solidFill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El </a:t>
            </a:r>
            <a:r>
              <a:rPr lang="es-MX" b="1" dirty="0">
                <a:solidFill>
                  <a:srgbClr val="A42145"/>
                </a:solidFill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c</a:t>
            </a:r>
            <a:r>
              <a:rPr lang="es-MX" b="1" dirty="0">
                <a:solidFill>
                  <a:srgbClr val="A42145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urrículum fundamental</a:t>
            </a:r>
            <a:r>
              <a:rPr lang="es-MX" dirty="0">
                <a:solidFill>
                  <a:srgbClr val="A42145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s-MX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integrado por áreas de </a:t>
            </a:r>
            <a:r>
              <a:rPr lang="es-MX" b="1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acceso al conocimiento</a:t>
            </a:r>
            <a:r>
              <a:rPr lang="es-MX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 (ciencias naturales, ciencias sociales y humanidades) y </a:t>
            </a:r>
            <a:r>
              <a:rPr lang="es-MX" b="1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recursos sociocognitivos</a:t>
            </a:r>
            <a:r>
              <a:rPr lang="es-MX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 (comunicación, pensamiento matemático, conciencia histórica y cultura digital). </a:t>
            </a:r>
            <a:endParaRPr lang="es-MX" dirty="0">
              <a:solidFill>
                <a:srgbClr val="000000"/>
              </a:solidFill>
              <a:latin typeface="Montserrat" panose="00000500000000000000" pitchFamily="2" charset="0"/>
              <a:ea typeface="Montserrat" panose="00000500000000000000" pitchFamily="2" charset="0"/>
              <a:cs typeface="Times New Roman" panose="02020603050405020304" pitchFamily="18" charset="0"/>
            </a:endParaRPr>
          </a:p>
          <a:p>
            <a:pPr marL="742939" lvl="1" indent="-285750" algn="just">
              <a:buFont typeface="Wingdings" panose="05000000000000000000" pitchFamily="2" charset="2"/>
              <a:buChar char="ü"/>
            </a:pPr>
            <a:endParaRPr lang="es-MX" dirty="0">
              <a:solidFill>
                <a:srgbClr val="000000"/>
              </a:solidFill>
              <a:effectLst/>
              <a:latin typeface="Montserrat" panose="00000500000000000000" pitchFamily="2" charset="0"/>
              <a:ea typeface="Montserrat" panose="00000500000000000000" pitchFamily="2" charset="0"/>
              <a:cs typeface="Times New Roman" panose="02020603050405020304" pitchFamily="18" charset="0"/>
            </a:endParaRPr>
          </a:p>
          <a:p>
            <a:pPr marL="742939" lvl="1" indent="-285750" algn="just">
              <a:buFont typeface="Wingdings" panose="05000000000000000000" pitchFamily="2" charset="2"/>
              <a:buChar char="ü"/>
            </a:pPr>
            <a:r>
              <a:rPr lang="es-MX" dirty="0">
                <a:solidFill>
                  <a:srgbClr val="000000"/>
                </a:solidFill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El</a:t>
            </a:r>
            <a:r>
              <a:rPr lang="es-MX" b="1" dirty="0">
                <a:solidFill>
                  <a:srgbClr val="000000"/>
                </a:solidFill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s-MX" b="1" dirty="0">
                <a:solidFill>
                  <a:srgbClr val="A42145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currículum ampliado</a:t>
            </a:r>
            <a:r>
              <a:rPr lang="es-MX" dirty="0">
                <a:solidFill>
                  <a:srgbClr val="A42145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s-MX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conformado por los </a:t>
            </a:r>
            <a:r>
              <a:rPr lang="es-MX" b="1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recursos socioemocionales</a:t>
            </a:r>
            <a:r>
              <a:rPr lang="es-MX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, que complementan la formación académica y sustentan los procesos de aprendizaje y enseñanza.</a:t>
            </a:r>
          </a:p>
          <a:p>
            <a:pPr marL="742939" lvl="1" indent="-285750" algn="just">
              <a:buFont typeface="Wingdings" panose="05000000000000000000" pitchFamily="2" charset="2"/>
              <a:buChar char="ü"/>
            </a:pPr>
            <a:r>
              <a:rPr lang="es-ES" sz="1800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Video del </a:t>
            </a:r>
            <a:r>
              <a:rPr lang="es-ES" sz="1800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  <a:hlinkClick r:id="rId2" action="ppaction://hlinkfile"/>
              </a:rPr>
              <a:t>Subsecretario</a:t>
            </a:r>
            <a:r>
              <a:rPr lang="es-ES" sz="1800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.</a:t>
            </a:r>
            <a:endParaRPr lang="es-MX" sz="1800">
              <a:solidFill>
                <a:schemeClr val="tx1"/>
              </a:solidFill>
              <a:latin typeface="Montserrat" panose="00000500000000000000" pitchFamily="2" charset="0"/>
              <a:ea typeface="Montserrat" panose="00000500000000000000" pitchFamily="2" charset="0"/>
              <a:cs typeface="Montserrat" panose="00000500000000000000" pitchFamily="2" charset="0"/>
            </a:endParaRPr>
          </a:p>
          <a:p>
            <a:pPr marL="457189" lvl="1" algn="just"/>
            <a:endParaRPr lang="es-MX" dirty="0"/>
          </a:p>
        </p:txBody>
      </p:sp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FBA080AD-56D8-86E8-CEC2-13704314B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560" y="1113119"/>
            <a:ext cx="4763439" cy="463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08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1BA51593-2939-F569-91DB-F3CE44CB3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352" y="405570"/>
            <a:ext cx="8842513" cy="707886"/>
          </a:xfrm>
          <a:prstGeom prst="rect">
            <a:avLst/>
          </a:prstGeom>
          <a:solidFill>
            <a:srgbClr val="6E152E"/>
          </a:solidFill>
          <a:ln w="38100">
            <a:solidFill>
              <a:srgbClr val="6E152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El nuevo Marco Curricular Común de la Educación Media Superior (MCCEMS).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3ED42E-EE76-8B97-42E6-E63CC61FD675}"/>
              </a:ext>
            </a:extLst>
          </p:cNvPr>
          <p:cNvSpPr txBox="1">
            <a:spLocks/>
          </p:cNvSpPr>
          <p:nvPr/>
        </p:nvSpPr>
        <p:spPr>
          <a:xfrm>
            <a:off x="-151634" y="1446729"/>
            <a:ext cx="4447712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MX" sz="2400" b="1" dirty="0">
                <a:latin typeface="Montserrat" panose="00000500000000000000" pitchFamily="2" charset="0"/>
                <a:ea typeface="Montserrat SemiBold"/>
                <a:cs typeface="Montserrat SemiBold"/>
                <a:sym typeface="Montserrat SemiBold"/>
              </a:rPr>
              <a:t>Trayectoria Formativa:</a:t>
            </a:r>
            <a:br>
              <a:rPr lang="es-MX" sz="2400" b="1" dirty="0">
                <a:latin typeface="Montserrat" panose="00000500000000000000" pitchFamily="2" charset="0"/>
                <a:ea typeface="Montserrat SemiBold"/>
                <a:cs typeface="Montserrat SemiBold"/>
                <a:sym typeface="Montserrat SemiBold"/>
              </a:rPr>
            </a:br>
            <a:r>
              <a:rPr lang="es-MX" sz="2400" b="1" i="1" dirty="0">
                <a:latin typeface="Montserrat" panose="00000500000000000000" pitchFamily="2" charset="0"/>
              </a:rPr>
              <a:t>Hacia una práctica docente colaborativa </a:t>
            </a:r>
            <a:br>
              <a:rPr lang="es-MX" sz="2400" b="1" i="1" dirty="0">
                <a:latin typeface="Montserrat" panose="00000500000000000000" pitchFamily="2" charset="0"/>
              </a:rPr>
            </a:br>
            <a:r>
              <a:rPr lang="es-MX" sz="2400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ECF2EF-C26C-C6AC-00E2-8C95BAF62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111" y="2577064"/>
            <a:ext cx="3676070" cy="3536487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es-ES" sz="24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La presente trayectoria de aprendizaje está conformada por 3 cursos-taller. Cada uno de los cursos-taller está constituido por 15 horas teóricas (curso) y 5 prácticas (taller), en los que se pretende generar una reflexión, a través de </a:t>
            </a:r>
            <a:r>
              <a:rPr lang="es-ES" sz="24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actividades individuales y colectivas</a:t>
            </a:r>
            <a:r>
              <a:rPr lang="es-ES" sz="24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, en las que a partir del </a:t>
            </a:r>
            <a:r>
              <a:rPr lang="es-ES" sz="24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diálogo</a:t>
            </a:r>
            <a:r>
              <a:rPr lang="es-ES" sz="24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se logre construir </a:t>
            </a:r>
            <a:r>
              <a:rPr lang="es-ES" sz="24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acuerdos</a:t>
            </a:r>
            <a:r>
              <a:rPr lang="es-ES" sz="24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tomando en cuenta el contexto y las necesidades del plantel.</a:t>
            </a:r>
            <a:endParaRPr lang="es-ES" sz="2400" dirty="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endParaRPr lang="es-ES" dirty="0">
              <a:solidFill>
                <a:schemeClr val="tx1"/>
              </a:solidFill>
              <a:latin typeface="Montserrat"/>
            </a:endParaRPr>
          </a:p>
          <a:p>
            <a:endParaRPr lang="es-MX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8181E30-C0F1-5006-0448-EA3613E308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6721167"/>
              </p:ext>
            </p:extLst>
          </p:nvPr>
        </p:nvGraphicFramePr>
        <p:xfrm>
          <a:off x="5252130" y="952743"/>
          <a:ext cx="6196612" cy="4793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AE385438-E5A1-6F1E-A22F-747B44E20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5671" y="2951317"/>
            <a:ext cx="1877470" cy="2429819"/>
          </a:xfrm>
          <a:prstGeom prst="rect">
            <a:avLst/>
          </a:prstGeom>
        </p:spPr>
      </p:pic>
      <p:pic>
        <p:nvPicPr>
          <p:cNvPr id="9" name="Imagen 6" descr="Diagrama&#10;&#10;Descripción generada automáticamente">
            <a:extLst>
              <a:ext uri="{FF2B5EF4-FFF2-40B4-BE49-F238E27FC236}">
                <a16:creationId xmlns:a16="http://schemas.microsoft.com/office/drawing/2014/main" id="{D51E21EC-E423-A710-4D93-B5AF1FA13F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3232" y="2951317"/>
            <a:ext cx="1877755" cy="2429819"/>
          </a:xfrm>
          <a:prstGeom prst="rect">
            <a:avLst/>
          </a:prstGeom>
        </p:spPr>
      </p:pic>
      <p:pic>
        <p:nvPicPr>
          <p:cNvPr id="10" name="Imagen 9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9C2CACAD-3041-1E0F-F391-AF479C858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2332" y="2951317"/>
            <a:ext cx="1877755" cy="242981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FBD139C-8E0A-D7FF-4200-D37511797B1B}"/>
              </a:ext>
            </a:extLst>
          </p:cNvPr>
          <p:cNvSpPr txBox="1"/>
          <p:nvPr/>
        </p:nvSpPr>
        <p:spPr>
          <a:xfrm>
            <a:off x="5085671" y="1238434"/>
            <a:ext cx="6196612" cy="731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18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Cuenta con </a:t>
            </a:r>
            <a:r>
              <a:rPr lang="es-ES" sz="18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3 </a:t>
            </a:r>
            <a:r>
              <a:rPr lang="es-ES" sz="1800" b="1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Cuadernos de trabajo para las y los docentes</a:t>
            </a:r>
            <a:r>
              <a:rPr lang="es-ES" sz="18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lang="es-ES" sz="1800" dirty="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88704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CE8328EF-2064-A583-41B8-F9E96FAB2F08}"/>
              </a:ext>
            </a:extLst>
          </p:cNvPr>
          <p:cNvGraphicFramePr/>
          <p:nvPr/>
        </p:nvGraphicFramePr>
        <p:xfrm>
          <a:off x="3460485" y="0"/>
          <a:ext cx="6196612" cy="4793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76C731B3-8B72-DC1B-840F-9B3BCE93EA33}"/>
              </a:ext>
            </a:extLst>
          </p:cNvPr>
          <p:cNvSpPr txBox="1"/>
          <p:nvPr/>
        </p:nvSpPr>
        <p:spPr>
          <a:xfrm>
            <a:off x="855398" y="520245"/>
            <a:ext cx="8801699" cy="398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18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Cuenta también con </a:t>
            </a:r>
            <a:r>
              <a:rPr lang="es-ES" sz="18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3 </a:t>
            </a:r>
            <a:r>
              <a:rPr lang="es-ES" sz="1800" b="1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Manuales para las y los coordinadores:</a:t>
            </a:r>
            <a:endParaRPr lang="es-ES" sz="1800" b="1" i="1" dirty="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Imagen 7" descr="Imagen que contiene Texto&#10;&#10;Descripción generada automáticamente">
            <a:extLst>
              <a:ext uri="{FF2B5EF4-FFF2-40B4-BE49-F238E27FC236}">
                <a16:creationId xmlns:a16="http://schemas.microsoft.com/office/drawing/2014/main" id="{85B42C9D-7683-FD4E-97B9-D18E523539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6914" y="2005655"/>
            <a:ext cx="1656699" cy="2144096"/>
          </a:xfrm>
          <a:prstGeom prst="rect">
            <a:avLst/>
          </a:prstGeom>
        </p:spPr>
      </p:pic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CE2EA3AD-1D6D-280D-2547-D363189964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2692" y="2005655"/>
            <a:ext cx="1656699" cy="2143772"/>
          </a:xfrm>
          <a:prstGeom prst="rect">
            <a:avLst/>
          </a:prstGeom>
        </p:spPr>
      </p:pic>
      <p:pic>
        <p:nvPicPr>
          <p:cNvPr id="7" name="Imagen 6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EC6A4645-2611-B766-92B9-C6A8CDA8EF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023" y="2005656"/>
            <a:ext cx="1710504" cy="221339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191C453-400F-F494-C56C-DCF49413CAE4}"/>
              </a:ext>
            </a:extLst>
          </p:cNvPr>
          <p:cNvSpPr txBox="1"/>
          <p:nvPr/>
        </p:nvSpPr>
        <p:spPr>
          <a:xfrm>
            <a:off x="1973976" y="4460635"/>
            <a:ext cx="79174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dirty="0"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Sólo serán </a:t>
            </a:r>
            <a:r>
              <a:rPr lang="es-MX" sz="1600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utilizados por quien realice la función de Coordinadora o Coordinador, puede ser el Supervisora o Supervisor, Directora o Director del plantel, o incluso otra u otro docente del grupo de participantes que cursen la trayectoria. Cada Manual tiene su respectivo </a:t>
            </a:r>
            <a:r>
              <a:rPr lang="es-MX" sz="1600" b="1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programa de actividades</a:t>
            </a:r>
            <a:r>
              <a:rPr lang="es-MX" sz="1600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, lo cual permite llevar un orden en el trabajo de cada una de las etapas o sesiones de trabajo.</a:t>
            </a:r>
            <a:endParaRPr lang="es-MX" sz="16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02BCE16-ADFF-7512-7D94-7CD49A6090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415" y="2407809"/>
            <a:ext cx="1822488" cy="3622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408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1BA51593-2939-F569-91DB-F3CE44CB3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352" y="405570"/>
            <a:ext cx="8842513" cy="707886"/>
          </a:xfrm>
          <a:prstGeom prst="rect">
            <a:avLst/>
          </a:prstGeom>
          <a:solidFill>
            <a:srgbClr val="6E152E"/>
          </a:solidFill>
          <a:ln w="38100">
            <a:solidFill>
              <a:srgbClr val="6E152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El nuevo Marco Curricular Común de la Educación Media Superior (MCCEMS).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F35C4191-DE89-3A6F-C232-D5CF415055FA}"/>
              </a:ext>
            </a:extLst>
          </p:cNvPr>
          <p:cNvSpPr txBox="1">
            <a:spLocks/>
          </p:cNvSpPr>
          <p:nvPr/>
        </p:nvSpPr>
        <p:spPr>
          <a:xfrm>
            <a:off x="-1217055" y="3686969"/>
            <a:ext cx="415544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s-MX" sz="3100">
                <a:latin typeface="Montserrat ExtraBold" panose="00000900000000000000" pitchFamily="2" charset="0"/>
              </a:rPr>
              <a:t>Finalidades</a:t>
            </a:r>
            <a:br>
              <a:rPr lang="es-MX" sz="3100">
                <a:latin typeface="Montserrat ExtraBold" panose="00000900000000000000" pitchFamily="2" charset="0"/>
              </a:rPr>
            </a:br>
            <a:br>
              <a:rPr lang="es-MX"/>
            </a:br>
            <a:endParaRPr lang="es-MX" sz="1800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B264B080-D9E3-F1CA-34BB-1935F0D51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559" y="1463288"/>
            <a:ext cx="6724834" cy="1991773"/>
          </a:xfrm>
        </p:spPr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400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Que las y los docentes reflexionen sobre los elementos que ya conocen de su propia práctica docente, y a partir de ellos puedan incorporar gradualmente los del nuevo Marco Curricular de la Educación Media Superior.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MX" sz="1400" dirty="0">
              <a:solidFill>
                <a:schemeClr val="tx1"/>
              </a:solidFill>
              <a:latin typeface="Montserrat" panose="00000500000000000000" pitchFamily="2" charset="0"/>
              <a:ea typeface="Montserrat" panose="00000500000000000000" pitchFamily="2" charset="0"/>
              <a:cs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400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Crear un espacio, así como una serie de herramientas que propicien un acercamiento entre las y los docentes sobre como trabajar colaborativamente en los planteles educativos.</a:t>
            </a:r>
            <a:endParaRPr lang="es-MX" sz="1400" dirty="0">
              <a:solidFill>
                <a:schemeClr val="tx1"/>
              </a:solidFill>
              <a:highlight>
                <a:srgbClr val="D3D3D3"/>
              </a:highlight>
              <a:latin typeface="Montserrat" panose="00000500000000000000" pitchFamily="2" charset="0"/>
              <a:ea typeface="Montserrat" panose="00000500000000000000" pitchFamily="2" charset="0"/>
              <a:cs typeface="Montserrat" panose="00000500000000000000" pitchFamily="2" charset="0"/>
            </a:endParaRPr>
          </a:p>
          <a:p>
            <a:endParaRPr lang="es-MX" sz="1800" dirty="0">
              <a:highlight>
                <a:srgbClr val="D3D3D3"/>
              </a:highlight>
              <a:latin typeface="Montserrat" panose="00000500000000000000" pitchFamily="2" charset="0"/>
              <a:ea typeface="Montserrat" panose="00000500000000000000" pitchFamily="2" charset="0"/>
              <a:cs typeface="Montserrat" panose="00000500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0D2B42-54E7-9EC5-CAB6-2DA086450C62}"/>
              </a:ext>
            </a:extLst>
          </p:cNvPr>
          <p:cNvSpPr txBox="1"/>
          <p:nvPr/>
        </p:nvSpPr>
        <p:spPr>
          <a:xfrm>
            <a:off x="410494" y="4149695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6E152E"/>
                </a:solidFill>
              </a:rPr>
              <a:t>(Productos esperados)</a:t>
            </a:r>
          </a:p>
        </p:txBody>
      </p:sp>
      <p:pic>
        <p:nvPicPr>
          <p:cNvPr id="15" name="Imagen 14" descr="Texto&#10;&#10;Descripción generada automáticamente">
            <a:extLst>
              <a:ext uri="{FF2B5EF4-FFF2-40B4-BE49-F238E27FC236}">
                <a16:creationId xmlns:a16="http://schemas.microsoft.com/office/drawing/2014/main" id="{1D63FB86-AC75-B210-F424-6B1D5B330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691" y="3484853"/>
            <a:ext cx="5332569" cy="298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591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1861</Words>
  <Application>Microsoft Office PowerPoint</Application>
  <PresentationFormat>Panorámica</PresentationFormat>
  <Paragraphs>120</Paragraphs>
  <Slides>16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Montserrat</vt:lpstr>
      <vt:lpstr>Montserrat ExtraBold</vt:lpstr>
      <vt:lpstr>Montserrat SemiBold</vt:lpstr>
      <vt:lpstr>Montserrat-Regular</vt:lpstr>
      <vt:lpstr>Wingdings</vt:lpstr>
      <vt:lpstr>Tema de Office</vt:lpstr>
      <vt:lpstr>Marco Curricular Común, EMS 2022 Proyecto de transformación de la Educación Media Superior “TRAYECTORIA FORMATIVA: HACIA UNA PRÁCTICA DOCENTE COLABORATIVA” La Nueva Escuela Mexicana COORDINACIÓN SECTORIAL DE FORTALECIMIENTO ACADÉMICO DIRECCIÓN DE SUPERVISIÓN Y SEGUIMIENTO INSTITUCIONAL</vt:lpstr>
      <vt:lpstr>Meta de la Trayectoria   </vt:lpstr>
      <vt:lpstr>El nuevo Marco Curricular Común de la Educación Media Superior (MCCEMS). </vt:lpstr>
      <vt:lpstr>El nuevo Marco Curricular Común de la Educación Media Superior (MCCEMS). </vt:lpstr>
      <vt:lpstr>El nuevo Marco Curricular Común de la Educación Media Superior (MCCEMS). </vt:lpstr>
      <vt:lpstr>Currículum fundamental y currículum  ampliado </vt:lpstr>
      <vt:lpstr>El nuevo Marco Curricular Común de la Educación Media Superior (MCCEMS). </vt:lpstr>
      <vt:lpstr>Presentación de PowerPoint</vt:lpstr>
      <vt:lpstr>El nuevo Marco Curricular Común de la Educación Media Superior (MCCEMS). </vt:lpstr>
      <vt:lpstr>Presentación de PowerPoint</vt:lpstr>
      <vt:lpstr>Marco Curricular Común, EMS 2022 Proyecto de transformación de la Educación Media Superior “TRAYECTORIA FORMATIVA: HACIA UNA PRÁCTICA DOCENTE COLABORATIVA” La Nueva Escuela Mexicana COORDINACIÓN SECTORIAL DE FORTALECIMIENTO ACADÉMICO DIRECCIÓN DE SUPERVISIÓN Y SEGUIMIENTO INSTITUCIONAL</vt:lpstr>
      <vt:lpstr>CURSO-TALLER 1: Hacia una práctica docente colaborativa en las áreas de acceso al conocimiento</vt:lpstr>
      <vt:lpstr>CURSO-TALLER 1: Hacia una práctica docente colaborativa en las áreas de acceso al conocimiento</vt:lpstr>
      <vt:lpstr>CURSO-TALLER 1: Hacia una práctica docente colaborativa en las áreas de acceso al conocimiento</vt:lpstr>
      <vt:lpstr>CURSO-TALLER 1: Hacia una práctica docente colaborativa en las áreas de acceso al conocimiento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Marco Curricular Común, EMS 2022 Proyecto de transformación de la Educación Media Superior La Nueva Escuela Mexicana</dc:title>
  <dc:creator>JUAN PABLO ARROYO ORTIZ</dc:creator>
  <cp:lastModifiedBy>Juan Efrén Ramos Sánchez</cp:lastModifiedBy>
  <cp:revision>59</cp:revision>
  <cp:lastPrinted>2022-06-23T23:01:59Z</cp:lastPrinted>
  <dcterms:created xsi:type="dcterms:W3CDTF">2022-06-21T16:42:14Z</dcterms:created>
  <dcterms:modified xsi:type="dcterms:W3CDTF">2022-11-17T12:14:35Z</dcterms:modified>
</cp:coreProperties>
</file>